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0" r:id="rId3"/>
    <p:sldId id="297" r:id="rId4"/>
    <p:sldId id="299" r:id="rId5"/>
    <p:sldId id="298" r:id="rId6"/>
    <p:sldId id="300" r:id="rId7"/>
    <p:sldId id="304" r:id="rId8"/>
    <p:sldId id="305" r:id="rId9"/>
    <p:sldId id="303" r:id="rId10"/>
    <p:sldId id="301" r:id="rId11"/>
    <p:sldId id="302" r:id="rId12"/>
    <p:sldId id="306" r:id="rId13"/>
    <p:sldId id="307" r:id="rId14"/>
    <p:sldId id="311" r:id="rId15"/>
    <p:sldId id="314" r:id="rId16"/>
    <p:sldId id="312" r:id="rId17"/>
    <p:sldId id="308" r:id="rId18"/>
    <p:sldId id="313" r:id="rId19"/>
    <p:sldId id="310" r:id="rId20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5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C"/>
    <a:srgbClr val="0000CC"/>
    <a:srgbClr val="BDD3FF"/>
    <a:srgbClr val="9FB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1" autoAdjust="0"/>
    <p:restoredTop sz="94622" autoAdjust="0"/>
  </p:normalViewPr>
  <p:slideViewPr>
    <p:cSldViewPr snapToGrid="0">
      <p:cViewPr varScale="1">
        <p:scale>
          <a:sx n="106" d="100"/>
          <a:sy n="106" d="100"/>
        </p:scale>
        <p:origin x="48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C4EFBC-F21F-41C4-81B6-7715D7147B25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2FB759DA-44FE-4E25-9EA9-DB9ED1299577}">
      <dgm:prSet phldrT="[Texto]"/>
      <dgm:spPr>
        <a:solidFill>
          <a:srgbClr val="00006C"/>
        </a:solidFill>
      </dgm:spPr>
      <dgm:t>
        <a:bodyPr/>
        <a:lstStyle/>
        <a:p>
          <a:r>
            <a:rPr lang="es-PE" dirty="0" smtClean="0">
              <a:solidFill>
                <a:srgbClr val="002060"/>
              </a:solidFill>
            </a:rPr>
            <a:t>.</a:t>
          </a:r>
          <a:endParaRPr lang="es-PE" dirty="0">
            <a:solidFill>
              <a:srgbClr val="002060"/>
            </a:solidFill>
          </a:endParaRPr>
        </a:p>
      </dgm:t>
    </dgm:pt>
    <dgm:pt modelId="{F25DBBB1-FE51-4094-9153-E1D3C9B9466C}" type="parTrans" cxnId="{CB7F50B0-EC77-4D7F-B655-F1C2BA9D1700}">
      <dgm:prSet/>
      <dgm:spPr/>
      <dgm:t>
        <a:bodyPr/>
        <a:lstStyle/>
        <a:p>
          <a:endParaRPr lang="es-PE"/>
        </a:p>
      </dgm:t>
    </dgm:pt>
    <dgm:pt modelId="{BCBDEB05-EC72-42BC-913E-0ADCF9E4A9C2}" type="sibTrans" cxnId="{CB7F50B0-EC77-4D7F-B655-F1C2BA9D1700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s-PE"/>
        </a:p>
      </dgm:t>
    </dgm:pt>
    <dgm:pt modelId="{192947AF-DA9F-4A69-836E-38CA0E0C25D1}">
      <dgm:prSet phldrT="[Texto]"/>
      <dgm:spPr>
        <a:solidFill>
          <a:srgbClr val="00006C"/>
        </a:solidFill>
      </dgm:spPr>
      <dgm:t>
        <a:bodyPr/>
        <a:lstStyle/>
        <a:p>
          <a:r>
            <a:rPr lang="es-PE" dirty="0" smtClean="0">
              <a:solidFill>
                <a:srgbClr val="002060"/>
              </a:solidFill>
            </a:rPr>
            <a:t>.</a:t>
          </a:r>
          <a:endParaRPr lang="es-PE" dirty="0">
            <a:solidFill>
              <a:srgbClr val="002060"/>
            </a:solidFill>
          </a:endParaRPr>
        </a:p>
      </dgm:t>
    </dgm:pt>
    <dgm:pt modelId="{A391E929-6548-4F64-8D54-42DBD34AD98E}" type="parTrans" cxnId="{4C34D61D-5139-4B19-ADD6-5CDD3C55CF08}">
      <dgm:prSet/>
      <dgm:spPr/>
      <dgm:t>
        <a:bodyPr/>
        <a:lstStyle/>
        <a:p>
          <a:endParaRPr lang="es-PE"/>
        </a:p>
      </dgm:t>
    </dgm:pt>
    <dgm:pt modelId="{F4545621-26F3-4990-B136-D2614770E36A}" type="sibTrans" cxnId="{4C34D61D-5139-4B19-ADD6-5CDD3C55CF08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s-PE"/>
        </a:p>
      </dgm:t>
    </dgm:pt>
    <dgm:pt modelId="{C027B7C7-7611-4411-B4F4-31CF35CD32C1}">
      <dgm:prSet phldrT="[Texto]"/>
      <dgm:spPr>
        <a:solidFill>
          <a:srgbClr val="00006C"/>
        </a:solidFill>
      </dgm:spPr>
      <dgm:t>
        <a:bodyPr/>
        <a:lstStyle/>
        <a:p>
          <a:r>
            <a:rPr lang="es-PE" dirty="0" smtClean="0">
              <a:solidFill>
                <a:srgbClr val="002060"/>
              </a:solidFill>
            </a:rPr>
            <a:t>.</a:t>
          </a:r>
          <a:endParaRPr lang="es-PE" dirty="0">
            <a:solidFill>
              <a:srgbClr val="002060"/>
            </a:solidFill>
          </a:endParaRPr>
        </a:p>
      </dgm:t>
    </dgm:pt>
    <dgm:pt modelId="{31AE49BE-9A67-4BDD-8036-E6B25654D41E}" type="sibTrans" cxnId="{61E9D7D0-65E9-4440-9523-F29B4DA62B09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s-PE"/>
        </a:p>
      </dgm:t>
    </dgm:pt>
    <dgm:pt modelId="{B81CD0EA-9E0D-42C8-ACBE-0E9932DD5281}" type="parTrans" cxnId="{61E9D7D0-65E9-4440-9523-F29B4DA62B09}">
      <dgm:prSet/>
      <dgm:spPr/>
      <dgm:t>
        <a:bodyPr/>
        <a:lstStyle/>
        <a:p>
          <a:endParaRPr lang="es-PE"/>
        </a:p>
      </dgm:t>
    </dgm:pt>
    <dgm:pt modelId="{EECB0DA4-2433-4A98-A9F6-8D3325D86021}" type="pres">
      <dgm:prSet presAssocID="{E9C4EFBC-F21F-41C4-81B6-7715D7147B2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7F12EBD-4518-4171-A4B0-74D3EE3A1EA5}" type="pres">
      <dgm:prSet presAssocID="{2FB759DA-44FE-4E25-9EA9-DB9ED129957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20BBB2F-3554-4F68-8EF3-5592DAA14D31}" type="pres">
      <dgm:prSet presAssocID="{2FB759DA-44FE-4E25-9EA9-DB9ED1299577}" presName="gear1srcNode" presStyleLbl="node1" presStyleIdx="0" presStyleCnt="3"/>
      <dgm:spPr/>
      <dgm:t>
        <a:bodyPr/>
        <a:lstStyle/>
        <a:p>
          <a:endParaRPr lang="es-PE"/>
        </a:p>
      </dgm:t>
    </dgm:pt>
    <dgm:pt modelId="{FC56B579-026F-444A-B837-A296CEC5B234}" type="pres">
      <dgm:prSet presAssocID="{2FB759DA-44FE-4E25-9EA9-DB9ED1299577}" presName="gear1dstNode" presStyleLbl="node1" presStyleIdx="0" presStyleCnt="3"/>
      <dgm:spPr/>
      <dgm:t>
        <a:bodyPr/>
        <a:lstStyle/>
        <a:p>
          <a:endParaRPr lang="es-PE"/>
        </a:p>
      </dgm:t>
    </dgm:pt>
    <dgm:pt modelId="{364D862A-A887-4BB8-9C94-0F5901F7312C}" type="pres">
      <dgm:prSet presAssocID="{192947AF-DA9F-4A69-836E-38CA0E0C25D1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2B155E1-22AD-4637-BFCF-57A720B13FC9}" type="pres">
      <dgm:prSet presAssocID="{192947AF-DA9F-4A69-836E-38CA0E0C25D1}" presName="gear2srcNode" presStyleLbl="node1" presStyleIdx="1" presStyleCnt="3"/>
      <dgm:spPr/>
      <dgm:t>
        <a:bodyPr/>
        <a:lstStyle/>
        <a:p>
          <a:endParaRPr lang="es-PE"/>
        </a:p>
      </dgm:t>
    </dgm:pt>
    <dgm:pt modelId="{5A17C0AC-73FB-461D-9EF5-2410A0B078ED}" type="pres">
      <dgm:prSet presAssocID="{192947AF-DA9F-4A69-836E-38CA0E0C25D1}" presName="gear2dstNode" presStyleLbl="node1" presStyleIdx="1" presStyleCnt="3"/>
      <dgm:spPr/>
      <dgm:t>
        <a:bodyPr/>
        <a:lstStyle/>
        <a:p>
          <a:endParaRPr lang="es-PE"/>
        </a:p>
      </dgm:t>
    </dgm:pt>
    <dgm:pt modelId="{E1ECF368-148A-48AA-B273-E98E1FD13574}" type="pres">
      <dgm:prSet presAssocID="{C027B7C7-7611-4411-B4F4-31CF35CD32C1}" presName="gear3" presStyleLbl="node1" presStyleIdx="2" presStyleCnt="3"/>
      <dgm:spPr/>
      <dgm:t>
        <a:bodyPr/>
        <a:lstStyle/>
        <a:p>
          <a:endParaRPr lang="es-PE"/>
        </a:p>
      </dgm:t>
    </dgm:pt>
    <dgm:pt modelId="{CC0BC3E9-F5B7-4426-B0B7-95C0836BB346}" type="pres">
      <dgm:prSet presAssocID="{C027B7C7-7611-4411-B4F4-31CF35CD32C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7349CCC-6268-47A7-8238-622B3A99691B}" type="pres">
      <dgm:prSet presAssocID="{C027B7C7-7611-4411-B4F4-31CF35CD32C1}" presName="gear3srcNode" presStyleLbl="node1" presStyleIdx="2" presStyleCnt="3"/>
      <dgm:spPr/>
      <dgm:t>
        <a:bodyPr/>
        <a:lstStyle/>
        <a:p>
          <a:endParaRPr lang="es-PE"/>
        </a:p>
      </dgm:t>
    </dgm:pt>
    <dgm:pt modelId="{A7A9E17A-6197-4948-8039-D18BE1968BE3}" type="pres">
      <dgm:prSet presAssocID="{C027B7C7-7611-4411-B4F4-31CF35CD32C1}" presName="gear3dstNode" presStyleLbl="node1" presStyleIdx="2" presStyleCnt="3"/>
      <dgm:spPr/>
      <dgm:t>
        <a:bodyPr/>
        <a:lstStyle/>
        <a:p>
          <a:endParaRPr lang="es-PE"/>
        </a:p>
      </dgm:t>
    </dgm:pt>
    <dgm:pt modelId="{9DE8F49C-5146-412C-9E62-AEA84ADF9D9E}" type="pres">
      <dgm:prSet presAssocID="{BCBDEB05-EC72-42BC-913E-0ADCF9E4A9C2}" presName="connector1" presStyleLbl="sibTrans2D1" presStyleIdx="0" presStyleCnt="3"/>
      <dgm:spPr/>
      <dgm:t>
        <a:bodyPr/>
        <a:lstStyle/>
        <a:p>
          <a:endParaRPr lang="es-PE"/>
        </a:p>
      </dgm:t>
    </dgm:pt>
    <dgm:pt modelId="{A3E77664-E585-44D8-89A7-383BCB9B5ACE}" type="pres">
      <dgm:prSet presAssocID="{F4545621-26F3-4990-B136-D2614770E36A}" presName="connector2" presStyleLbl="sibTrans2D1" presStyleIdx="1" presStyleCnt="3"/>
      <dgm:spPr/>
      <dgm:t>
        <a:bodyPr/>
        <a:lstStyle/>
        <a:p>
          <a:endParaRPr lang="es-PE"/>
        </a:p>
      </dgm:t>
    </dgm:pt>
    <dgm:pt modelId="{7A940AF0-9D9A-4A2E-B510-05149979E825}" type="pres">
      <dgm:prSet presAssocID="{31AE49BE-9A67-4BDD-8036-E6B25654D41E}" presName="connector3" presStyleLbl="sibTrans2D1" presStyleIdx="2" presStyleCnt="3"/>
      <dgm:spPr/>
      <dgm:t>
        <a:bodyPr/>
        <a:lstStyle/>
        <a:p>
          <a:endParaRPr lang="es-PE"/>
        </a:p>
      </dgm:t>
    </dgm:pt>
  </dgm:ptLst>
  <dgm:cxnLst>
    <dgm:cxn modelId="{3757D228-4D94-445E-9B2A-F91C505AC7B0}" type="presOf" srcId="{2FB759DA-44FE-4E25-9EA9-DB9ED1299577}" destId="{020BBB2F-3554-4F68-8EF3-5592DAA14D31}" srcOrd="1" destOrd="0" presId="urn:microsoft.com/office/officeart/2005/8/layout/gear1"/>
    <dgm:cxn modelId="{DB640F5D-E01D-4295-8252-8FD55524E293}" type="presOf" srcId="{31AE49BE-9A67-4BDD-8036-E6B25654D41E}" destId="{7A940AF0-9D9A-4A2E-B510-05149979E825}" srcOrd="0" destOrd="0" presId="urn:microsoft.com/office/officeart/2005/8/layout/gear1"/>
    <dgm:cxn modelId="{1CA1056D-1A10-42BA-A269-233100371CC1}" type="presOf" srcId="{F4545621-26F3-4990-B136-D2614770E36A}" destId="{A3E77664-E585-44D8-89A7-383BCB9B5ACE}" srcOrd="0" destOrd="0" presId="urn:microsoft.com/office/officeart/2005/8/layout/gear1"/>
    <dgm:cxn modelId="{14F4AA56-A83D-4D6C-AF40-92B744B69887}" type="presOf" srcId="{2FB759DA-44FE-4E25-9EA9-DB9ED1299577}" destId="{87F12EBD-4518-4171-A4B0-74D3EE3A1EA5}" srcOrd="0" destOrd="0" presId="urn:microsoft.com/office/officeart/2005/8/layout/gear1"/>
    <dgm:cxn modelId="{A8C1CF00-7267-4997-A489-E20511610C8C}" type="presOf" srcId="{192947AF-DA9F-4A69-836E-38CA0E0C25D1}" destId="{62B155E1-22AD-4637-BFCF-57A720B13FC9}" srcOrd="1" destOrd="0" presId="urn:microsoft.com/office/officeart/2005/8/layout/gear1"/>
    <dgm:cxn modelId="{E20EDCB6-BFBB-4C90-8107-4DBB0B9424F1}" type="presOf" srcId="{C027B7C7-7611-4411-B4F4-31CF35CD32C1}" destId="{97349CCC-6268-47A7-8238-622B3A99691B}" srcOrd="2" destOrd="0" presId="urn:microsoft.com/office/officeart/2005/8/layout/gear1"/>
    <dgm:cxn modelId="{4C34D61D-5139-4B19-ADD6-5CDD3C55CF08}" srcId="{E9C4EFBC-F21F-41C4-81B6-7715D7147B25}" destId="{192947AF-DA9F-4A69-836E-38CA0E0C25D1}" srcOrd="1" destOrd="0" parTransId="{A391E929-6548-4F64-8D54-42DBD34AD98E}" sibTransId="{F4545621-26F3-4990-B136-D2614770E36A}"/>
    <dgm:cxn modelId="{CB7F50B0-EC77-4D7F-B655-F1C2BA9D1700}" srcId="{E9C4EFBC-F21F-41C4-81B6-7715D7147B25}" destId="{2FB759DA-44FE-4E25-9EA9-DB9ED1299577}" srcOrd="0" destOrd="0" parTransId="{F25DBBB1-FE51-4094-9153-E1D3C9B9466C}" sibTransId="{BCBDEB05-EC72-42BC-913E-0ADCF9E4A9C2}"/>
    <dgm:cxn modelId="{80BF6B96-D138-4D10-8DA5-05F7D09A74A1}" type="presOf" srcId="{C027B7C7-7611-4411-B4F4-31CF35CD32C1}" destId="{E1ECF368-148A-48AA-B273-E98E1FD13574}" srcOrd="0" destOrd="0" presId="urn:microsoft.com/office/officeart/2005/8/layout/gear1"/>
    <dgm:cxn modelId="{61E9D7D0-65E9-4440-9523-F29B4DA62B09}" srcId="{E9C4EFBC-F21F-41C4-81B6-7715D7147B25}" destId="{C027B7C7-7611-4411-B4F4-31CF35CD32C1}" srcOrd="2" destOrd="0" parTransId="{B81CD0EA-9E0D-42C8-ACBE-0E9932DD5281}" sibTransId="{31AE49BE-9A67-4BDD-8036-E6B25654D41E}"/>
    <dgm:cxn modelId="{887414AF-9F2E-45A1-8ED3-4DA8C1A6C5BD}" type="presOf" srcId="{E9C4EFBC-F21F-41C4-81B6-7715D7147B25}" destId="{EECB0DA4-2433-4A98-A9F6-8D3325D86021}" srcOrd="0" destOrd="0" presId="urn:microsoft.com/office/officeart/2005/8/layout/gear1"/>
    <dgm:cxn modelId="{988A333F-CECA-4FC4-A802-8062EA4BA14A}" type="presOf" srcId="{192947AF-DA9F-4A69-836E-38CA0E0C25D1}" destId="{364D862A-A887-4BB8-9C94-0F5901F7312C}" srcOrd="0" destOrd="0" presId="urn:microsoft.com/office/officeart/2005/8/layout/gear1"/>
    <dgm:cxn modelId="{34AB996F-B223-41A1-915F-D9C8FE89DC4C}" type="presOf" srcId="{2FB759DA-44FE-4E25-9EA9-DB9ED1299577}" destId="{FC56B579-026F-444A-B837-A296CEC5B234}" srcOrd="2" destOrd="0" presId="urn:microsoft.com/office/officeart/2005/8/layout/gear1"/>
    <dgm:cxn modelId="{AC413FF4-1414-41C7-96B6-0EEDDCB05CFB}" type="presOf" srcId="{C027B7C7-7611-4411-B4F4-31CF35CD32C1}" destId="{A7A9E17A-6197-4948-8039-D18BE1968BE3}" srcOrd="3" destOrd="0" presId="urn:microsoft.com/office/officeart/2005/8/layout/gear1"/>
    <dgm:cxn modelId="{86F48408-E96C-4A93-BC81-3D3A83C2A692}" type="presOf" srcId="{C027B7C7-7611-4411-B4F4-31CF35CD32C1}" destId="{CC0BC3E9-F5B7-4426-B0B7-95C0836BB346}" srcOrd="1" destOrd="0" presId="urn:microsoft.com/office/officeart/2005/8/layout/gear1"/>
    <dgm:cxn modelId="{E1923D83-F172-42BD-8292-DA1256F86F96}" type="presOf" srcId="{192947AF-DA9F-4A69-836E-38CA0E0C25D1}" destId="{5A17C0AC-73FB-461D-9EF5-2410A0B078ED}" srcOrd="2" destOrd="0" presId="urn:microsoft.com/office/officeart/2005/8/layout/gear1"/>
    <dgm:cxn modelId="{AEA8EC1C-D4A2-40D1-AEC8-E6747883D78D}" type="presOf" srcId="{BCBDEB05-EC72-42BC-913E-0ADCF9E4A9C2}" destId="{9DE8F49C-5146-412C-9E62-AEA84ADF9D9E}" srcOrd="0" destOrd="0" presId="urn:microsoft.com/office/officeart/2005/8/layout/gear1"/>
    <dgm:cxn modelId="{CD08C346-5DD5-472A-9788-1D0F8574C636}" type="presParOf" srcId="{EECB0DA4-2433-4A98-A9F6-8D3325D86021}" destId="{87F12EBD-4518-4171-A4B0-74D3EE3A1EA5}" srcOrd="0" destOrd="0" presId="urn:microsoft.com/office/officeart/2005/8/layout/gear1"/>
    <dgm:cxn modelId="{CDB20D4A-1B23-4B57-AB49-ABCA98766125}" type="presParOf" srcId="{EECB0DA4-2433-4A98-A9F6-8D3325D86021}" destId="{020BBB2F-3554-4F68-8EF3-5592DAA14D31}" srcOrd="1" destOrd="0" presId="urn:microsoft.com/office/officeart/2005/8/layout/gear1"/>
    <dgm:cxn modelId="{CFA634E6-D1A0-48B6-BA4B-39FB2CDA727D}" type="presParOf" srcId="{EECB0DA4-2433-4A98-A9F6-8D3325D86021}" destId="{FC56B579-026F-444A-B837-A296CEC5B234}" srcOrd="2" destOrd="0" presId="urn:microsoft.com/office/officeart/2005/8/layout/gear1"/>
    <dgm:cxn modelId="{0DEFB2A3-7856-4981-9685-D870EAFC0F90}" type="presParOf" srcId="{EECB0DA4-2433-4A98-A9F6-8D3325D86021}" destId="{364D862A-A887-4BB8-9C94-0F5901F7312C}" srcOrd="3" destOrd="0" presId="urn:microsoft.com/office/officeart/2005/8/layout/gear1"/>
    <dgm:cxn modelId="{62F61063-73D8-453F-A02A-403B838659C0}" type="presParOf" srcId="{EECB0DA4-2433-4A98-A9F6-8D3325D86021}" destId="{62B155E1-22AD-4637-BFCF-57A720B13FC9}" srcOrd="4" destOrd="0" presId="urn:microsoft.com/office/officeart/2005/8/layout/gear1"/>
    <dgm:cxn modelId="{5F6764C6-82A7-40CA-A835-37DF49D83E96}" type="presParOf" srcId="{EECB0DA4-2433-4A98-A9F6-8D3325D86021}" destId="{5A17C0AC-73FB-461D-9EF5-2410A0B078ED}" srcOrd="5" destOrd="0" presId="urn:microsoft.com/office/officeart/2005/8/layout/gear1"/>
    <dgm:cxn modelId="{661477BA-44AC-41FA-8716-CF65210985F6}" type="presParOf" srcId="{EECB0DA4-2433-4A98-A9F6-8D3325D86021}" destId="{E1ECF368-148A-48AA-B273-E98E1FD13574}" srcOrd="6" destOrd="0" presId="urn:microsoft.com/office/officeart/2005/8/layout/gear1"/>
    <dgm:cxn modelId="{F32A44E1-44C1-41D8-9743-46D8FB9D83F5}" type="presParOf" srcId="{EECB0DA4-2433-4A98-A9F6-8D3325D86021}" destId="{CC0BC3E9-F5B7-4426-B0B7-95C0836BB346}" srcOrd="7" destOrd="0" presId="urn:microsoft.com/office/officeart/2005/8/layout/gear1"/>
    <dgm:cxn modelId="{175B3A2F-004A-4592-B575-A5C138AAC79C}" type="presParOf" srcId="{EECB0DA4-2433-4A98-A9F6-8D3325D86021}" destId="{97349CCC-6268-47A7-8238-622B3A99691B}" srcOrd="8" destOrd="0" presId="urn:microsoft.com/office/officeart/2005/8/layout/gear1"/>
    <dgm:cxn modelId="{5CDC1BCC-2B62-4062-B3F8-7611610FB354}" type="presParOf" srcId="{EECB0DA4-2433-4A98-A9F6-8D3325D86021}" destId="{A7A9E17A-6197-4948-8039-D18BE1968BE3}" srcOrd="9" destOrd="0" presId="urn:microsoft.com/office/officeart/2005/8/layout/gear1"/>
    <dgm:cxn modelId="{2E79C8B1-AC62-4D97-8E3F-2E2E4458FF1A}" type="presParOf" srcId="{EECB0DA4-2433-4A98-A9F6-8D3325D86021}" destId="{9DE8F49C-5146-412C-9E62-AEA84ADF9D9E}" srcOrd="10" destOrd="0" presId="urn:microsoft.com/office/officeart/2005/8/layout/gear1"/>
    <dgm:cxn modelId="{DD8568F3-B106-4CD0-BBED-66FD74001178}" type="presParOf" srcId="{EECB0DA4-2433-4A98-A9F6-8D3325D86021}" destId="{A3E77664-E585-44D8-89A7-383BCB9B5ACE}" srcOrd="11" destOrd="0" presId="urn:microsoft.com/office/officeart/2005/8/layout/gear1"/>
    <dgm:cxn modelId="{39B13BDE-FDBD-4263-A5A5-689E8CC17F78}" type="presParOf" srcId="{EECB0DA4-2433-4A98-A9F6-8D3325D86021}" destId="{7A940AF0-9D9A-4A2E-B510-05149979E82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712322-AB8C-47A0-A32D-EC8F7BA5E94F}" type="doc">
      <dgm:prSet loTypeId="urn:microsoft.com/office/officeart/2005/8/layout/gear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PE"/>
        </a:p>
      </dgm:t>
    </dgm:pt>
    <dgm:pt modelId="{9F773916-A508-4934-8989-AE12D6EA46AF}">
      <dgm:prSet phldrT="[Texto]" custT="1"/>
      <dgm:spPr>
        <a:solidFill>
          <a:srgbClr val="00006C"/>
        </a:solidFill>
      </dgm:spPr>
      <dgm:t>
        <a:bodyPr/>
        <a:lstStyle/>
        <a:p>
          <a:r>
            <a:rPr lang="es-PE" sz="1400" b="1" dirty="0"/>
            <a:t>Articula objetivos, acciones, recursos y responsables focalizando esfuerzos</a:t>
          </a:r>
        </a:p>
      </dgm:t>
    </dgm:pt>
    <dgm:pt modelId="{16EC7EC8-1D9B-4929-B099-15A218F486EA}" type="parTrans" cxnId="{D7CD4770-E7AA-4B5E-8174-2976F2EE495A}">
      <dgm:prSet/>
      <dgm:spPr/>
      <dgm:t>
        <a:bodyPr/>
        <a:lstStyle/>
        <a:p>
          <a:endParaRPr lang="es-PE"/>
        </a:p>
      </dgm:t>
    </dgm:pt>
    <dgm:pt modelId="{CD79AE97-8526-450F-B9D3-DF2C799840C6}" type="sibTrans" cxnId="{D7CD4770-E7AA-4B5E-8174-2976F2EE495A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PE"/>
        </a:p>
      </dgm:t>
    </dgm:pt>
    <dgm:pt modelId="{B82C7289-1A62-4DCC-A800-654A2E32FA56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PE" sz="1400" b="1" dirty="0"/>
            <a:t>Compromete a la comunidad educativa</a:t>
          </a:r>
          <a:endParaRPr lang="es-PE" sz="1400" dirty="0"/>
        </a:p>
      </dgm:t>
    </dgm:pt>
    <dgm:pt modelId="{33E0550F-3B1E-436A-9E4A-BE2D1A44F394}" type="parTrans" cxnId="{203D2107-3806-485B-AEC9-B819B50BBA6A}">
      <dgm:prSet/>
      <dgm:spPr/>
      <dgm:t>
        <a:bodyPr/>
        <a:lstStyle/>
        <a:p>
          <a:endParaRPr lang="es-PE"/>
        </a:p>
      </dgm:t>
    </dgm:pt>
    <dgm:pt modelId="{0EDC5699-12F4-4A69-8830-7E57915673EC}" type="sibTrans" cxnId="{203D2107-3806-485B-AEC9-B819B50BBA6A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PE"/>
        </a:p>
      </dgm:t>
    </dgm:pt>
    <dgm:pt modelId="{1AC63F23-CD51-4CB0-9674-4BCCB20935C5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PE" sz="1400" b="1" dirty="0"/>
            <a:t>Identifica y evalúa objetivos</a:t>
          </a:r>
          <a:endParaRPr lang="es-PE" sz="1400" dirty="0"/>
        </a:p>
      </dgm:t>
    </dgm:pt>
    <dgm:pt modelId="{E3BF958D-9CD6-41AA-A37E-B7884B2C422C}" type="parTrans" cxnId="{7BB0E2F7-C9C0-4886-BF39-A9E239EAE92D}">
      <dgm:prSet/>
      <dgm:spPr/>
      <dgm:t>
        <a:bodyPr/>
        <a:lstStyle/>
        <a:p>
          <a:endParaRPr lang="es-PE"/>
        </a:p>
      </dgm:t>
    </dgm:pt>
    <dgm:pt modelId="{A63896A8-1837-46A5-B0CF-D1F4BE50B5F0}" type="sibTrans" cxnId="{7BB0E2F7-C9C0-4886-BF39-A9E239EAE92D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PE"/>
        </a:p>
      </dgm:t>
    </dgm:pt>
    <dgm:pt modelId="{B791E0FA-DC32-4233-9494-4D9669B58D92}" type="pres">
      <dgm:prSet presAssocID="{89712322-AB8C-47A0-A32D-EC8F7BA5E94F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E96CF250-6116-476E-9AD7-48539962F2D9}" type="pres">
      <dgm:prSet presAssocID="{9F773916-A508-4934-8989-AE12D6EA46AF}" presName="gear1" presStyleLbl="node1" presStyleIdx="0" presStyleCnt="3" custLinFactNeighborX="10124" custLinFactNeighborY="5737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F327F80-3C08-48B4-A74A-8F96AB8D52E9}" type="pres">
      <dgm:prSet presAssocID="{9F773916-A508-4934-8989-AE12D6EA46AF}" presName="gear1srcNode" presStyleLbl="node1" presStyleIdx="0" presStyleCnt="3"/>
      <dgm:spPr/>
      <dgm:t>
        <a:bodyPr/>
        <a:lstStyle/>
        <a:p>
          <a:endParaRPr lang="es-PE"/>
        </a:p>
      </dgm:t>
    </dgm:pt>
    <dgm:pt modelId="{D6DEB4E8-A606-4C74-BE57-EFE9CE1D7314}" type="pres">
      <dgm:prSet presAssocID="{9F773916-A508-4934-8989-AE12D6EA46AF}" presName="gear1dstNode" presStyleLbl="node1" presStyleIdx="0" presStyleCnt="3"/>
      <dgm:spPr/>
      <dgm:t>
        <a:bodyPr/>
        <a:lstStyle/>
        <a:p>
          <a:endParaRPr lang="es-PE"/>
        </a:p>
      </dgm:t>
    </dgm:pt>
    <dgm:pt modelId="{AB5A4934-94DD-4983-A8BF-7F32F9BBDC7E}" type="pres">
      <dgm:prSet presAssocID="{B82C7289-1A62-4DCC-A800-654A2E32FA56}" presName="gear2" presStyleLbl="node1" presStyleIdx="1" presStyleCnt="3" custScaleX="133200" custScaleY="137911" custLinFactNeighborY="-2900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F4EF697-556E-4163-98C6-EE77BDE0314E}" type="pres">
      <dgm:prSet presAssocID="{B82C7289-1A62-4DCC-A800-654A2E32FA56}" presName="gear2srcNode" presStyleLbl="node1" presStyleIdx="1" presStyleCnt="3"/>
      <dgm:spPr/>
      <dgm:t>
        <a:bodyPr/>
        <a:lstStyle/>
        <a:p>
          <a:endParaRPr lang="es-PE"/>
        </a:p>
      </dgm:t>
    </dgm:pt>
    <dgm:pt modelId="{E8C5E22B-7BEF-4B73-9604-0CB390F3B3FB}" type="pres">
      <dgm:prSet presAssocID="{B82C7289-1A62-4DCC-A800-654A2E32FA56}" presName="gear2dstNode" presStyleLbl="node1" presStyleIdx="1" presStyleCnt="3"/>
      <dgm:spPr/>
      <dgm:t>
        <a:bodyPr/>
        <a:lstStyle/>
        <a:p>
          <a:endParaRPr lang="es-PE"/>
        </a:p>
      </dgm:t>
    </dgm:pt>
    <dgm:pt modelId="{20DDBCC2-5E91-4F95-B332-C06B255701E2}" type="pres">
      <dgm:prSet presAssocID="{1AC63F23-CD51-4CB0-9674-4BCCB20935C5}" presName="gear3" presStyleLbl="node1" presStyleIdx="2" presStyleCnt="3" custAng="0" custScaleX="109722" custLinFactNeighborX="22343" custLinFactNeighborY="-24481"/>
      <dgm:spPr/>
      <dgm:t>
        <a:bodyPr/>
        <a:lstStyle/>
        <a:p>
          <a:endParaRPr lang="es-PE"/>
        </a:p>
      </dgm:t>
    </dgm:pt>
    <dgm:pt modelId="{97372026-3954-4FEC-8F7E-9BEEDFCA71FD}" type="pres">
      <dgm:prSet presAssocID="{1AC63F23-CD51-4CB0-9674-4BCCB20935C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43A7B12-8E5B-4170-AC27-15437BF2ABC6}" type="pres">
      <dgm:prSet presAssocID="{1AC63F23-CD51-4CB0-9674-4BCCB20935C5}" presName="gear3srcNode" presStyleLbl="node1" presStyleIdx="2" presStyleCnt="3"/>
      <dgm:spPr/>
      <dgm:t>
        <a:bodyPr/>
        <a:lstStyle/>
        <a:p>
          <a:endParaRPr lang="es-PE"/>
        </a:p>
      </dgm:t>
    </dgm:pt>
    <dgm:pt modelId="{8B23E949-91ED-424B-A676-CDE3C4555AE4}" type="pres">
      <dgm:prSet presAssocID="{1AC63F23-CD51-4CB0-9674-4BCCB20935C5}" presName="gear3dstNode" presStyleLbl="node1" presStyleIdx="2" presStyleCnt="3"/>
      <dgm:spPr/>
      <dgm:t>
        <a:bodyPr/>
        <a:lstStyle/>
        <a:p>
          <a:endParaRPr lang="es-PE"/>
        </a:p>
      </dgm:t>
    </dgm:pt>
    <dgm:pt modelId="{8BD5A166-C921-4F71-979B-ED258FC5AD90}" type="pres">
      <dgm:prSet presAssocID="{CD79AE97-8526-450F-B9D3-DF2C799840C6}" presName="connector1" presStyleLbl="sibTrans2D1" presStyleIdx="0" presStyleCnt="3" custLinFactNeighborX="10876" custLinFactNeighborY="-2307"/>
      <dgm:spPr/>
      <dgm:t>
        <a:bodyPr/>
        <a:lstStyle/>
        <a:p>
          <a:endParaRPr lang="es-PE"/>
        </a:p>
      </dgm:t>
    </dgm:pt>
    <dgm:pt modelId="{D0EBCF41-5FB8-4378-9C77-57E16991ECB1}" type="pres">
      <dgm:prSet presAssocID="{0EDC5699-12F4-4A69-8830-7E57915673EC}" presName="connector2" presStyleLbl="sibTrans2D1" presStyleIdx="1" presStyleCnt="3" custScaleX="123666"/>
      <dgm:spPr/>
      <dgm:t>
        <a:bodyPr/>
        <a:lstStyle/>
        <a:p>
          <a:endParaRPr lang="es-PE"/>
        </a:p>
      </dgm:t>
    </dgm:pt>
    <dgm:pt modelId="{6317BBEE-BEB2-4638-8169-E327123804CB}" type="pres">
      <dgm:prSet presAssocID="{A63896A8-1837-46A5-B0CF-D1F4BE50B5F0}" presName="connector3" presStyleLbl="sibTrans2D1" presStyleIdx="2" presStyleCnt="3" custAng="1198120" custLinFactNeighborX="15458" custLinFactNeighborY="-7444"/>
      <dgm:spPr/>
      <dgm:t>
        <a:bodyPr/>
        <a:lstStyle/>
        <a:p>
          <a:endParaRPr lang="es-PE"/>
        </a:p>
      </dgm:t>
    </dgm:pt>
  </dgm:ptLst>
  <dgm:cxnLst>
    <dgm:cxn modelId="{1777FB27-D2E0-48E7-B299-6794B00C95EA}" type="presOf" srcId="{1AC63F23-CD51-4CB0-9674-4BCCB20935C5}" destId="{97372026-3954-4FEC-8F7E-9BEEDFCA71FD}" srcOrd="1" destOrd="0" presId="urn:microsoft.com/office/officeart/2005/8/layout/gear1"/>
    <dgm:cxn modelId="{F96C15E6-2489-4DE4-B6F6-C3ED412EEA73}" type="presOf" srcId="{B82C7289-1A62-4DCC-A800-654A2E32FA56}" destId="{0F4EF697-556E-4163-98C6-EE77BDE0314E}" srcOrd="1" destOrd="0" presId="urn:microsoft.com/office/officeart/2005/8/layout/gear1"/>
    <dgm:cxn modelId="{65A9A9AE-DD28-4E77-9BD2-24434800BBCA}" type="presOf" srcId="{1AC63F23-CD51-4CB0-9674-4BCCB20935C5}" destId="{743A7B12-8E5B-4170-AC27-15437BF2ABC6}" srcOrd="2" destOrd="0" presId="urn:microsoft.com/office/officeart/2005/8/layout/gear1"/>
    <dgm:cxn modelId="{9338F825-4860-4956-89DF-CA10B1A62C90}" type="presOf" srcId="{9F773916-A508-4934-8989-AE12D6EA46AF}" destId="{2F327F80-3C08-48B4-A74A-8F96AB8D52E9}" srcOrd="1" destOrd="0" presId="urn:microsoft.com/office/officeart/2005/8/layout/gear1"/>
    <dgm:cxn modelId="{BDC51B90-8479-47B3-A200-8F8DF1B40C27}" type="presOf" srcId="{9F773916-A508-4934-8989-AE12D6EA46AF}" destId="{E96CF250-6116-476E-9AD7-48539962F2D9}" srcOrd="0" destOrd="0" presId="urn:microsoft.com/office/officeart/2005/8/layout/gear1"/>
    <dgm:cxn modelId="{203D2107-3806-485B-AEC9-B819B50BBA6A}" srcId="{89712322-AB8C-47A0-A32D-EC8F7BA5E94F}" destId="{B82C7289-1A62-4DCC-A800-654A2E32FA56}" srcOrd="1" destOrd="0" parTransId="{33E0550F-3B1E-436A-9E4A-BE2D1A44F394}" sibTransId="{0EDC5699-12F4-4A69-8830-7E57915673EC}"/>
    <dgm:cxn modelId="{D7CD4770-E7AA-4B5E-8174-2976F2EE495A}" srcId="{89712322-AB8C-47A0-A32D-EC8F7BA5E94F}" destId="{9F773916-A508-4934-8989-AE12D6EA46AF}" srcOrd="0" destOrd="0" parTransId="{16EC7EC8-1D9B-4929-B099-15A218F486EA}" sibTransId="{CD79AE97-8526-450F-B9D3-DF2C799840C6}"/>
    <dgm:cxn modelId="{952AE901-3FD2-40EC-B55E-1CE79E64788F}" type="presOf" srcId="{0EDC5699-12F4-4A69-8830-7E57915673EC}" destId="{D0EBCF41-5FB8-4378-9C77-57E16991ECB1}" srcOrd="0" destOrd="0" presId="urn:microsoft.com/office/officeart/2005/8/layout/gear1"/>
    <dgm:cxn modelId="{D7CA5D54-501A-49E0-9E3D-D8DA1CEDEE29}" type="presOf" srcId="{1AC63F23-CD51-4CB0-9674-4BCCB20935C5}" destId="{8B23E949-91ED-424B-A676-CDE3C4555AE4}" srcOrd="3" destOrd="0" presId="urn:microsoft.com/office/officeart/2005/8/layout/gear1"/>
    <dgm:cxn modelId="{809F436F-E0E1-46EC-8D92-AEC53459CA5D}" type="presOf" srcId="{9F773916-A508-4934-8989-AE12D6EA46AF}" destId="{D6DEB4E8-A606-4C74-BE57-EFE9CE1D7314}" srcOrd="2" destOrd="0" presId="urn:microsoft.com/office/officeart/2005/8/layout/gear1"/>
    <dgm:cxn modelId="{00ABE58F-BCAF-4D74-8109-58D10DF66354}" type="presOf" srcId="{B82C7289-1A62-4DCC-A800-654A2E32FA56}" destId="{AB5A4934-94DD-4983-A8BF-7F32F9BBDC7E}" srcOrd="0" destOrd="0" presId="urn:microsoft.com/office/officeart/2005/8/layout/gear1"/>
    <dgm:cxn modelId="{7BB0E2F7-C9C0-4886-BF39-A9E239EAE92D}" srcId="{89712322-AB8C-47A0-A32D-EC8F7BA5E94F}" destId="{1AC63F23-CD51-4CB0-9674-4BCCB20935C5}" srcOrd="2" destOrd="0" parTransId="{E3BF958D-9CD6-41AA-A37E-B7884B2C422C}" sibTransId="{A63896A8-1837-46A5-B0CF-D1F4BE50B5F0}"/>
    <dgm:cxn modelId="{FFBE3CB8-EEC6-49DC-9B58-AC81D087F601}" type="presOf" srcId="{A63896A8-1837-46A5-B0CF-D1F4BE50B5F0}" destId="{6317BBEE-BEB2-4638-8169-E327123804CB}" srcOrd="0" destOrd="0" presId="urn:microsoft.com/office/officeart/2005/8/layout/gear1"/>
    <dgm:cxn modelId="{9D9B0321-E0D9-46E8-A730-F3C9036CABF4}" type="presOf" srcId="{89712322-AB8C-47A0-A32D-EC8F7BA5E94F}" destId="{B791E0FA-DC32-4233-9494-4D9669B58D92}" srcOrd="0" destOrd="0" presId="urn:microsoft.com/office/officeart/2005/8/layout/gear1"/>
    <dgm:cxn modelId="{5E7D2DA7-6348-47F9-ACF9-F6277F144293}" type="presOf" srcId="{B82C7289-1A62-4DCC-A800-654A2E32FA56}" destId="{E8C5E22B-7BEF-4B73-9604-0CB390F3B3FB}" srcOrd="2" destOrd="0" presId="urn:microsoft.com/office/officeart/2005/8/layout/gear1"/>
    <dgm:cxn modelId="{FB956BF8-C36B-40BD-9C47-697273A65D76}" type="presOf" srcId="{1AC63F23-CD51-4CB0-9674-4BCCB20935C5}" destId="{20DDBCC2-5E91-4F95-B332-C06B255701E2}" srcOrd="0" destOrd="0" presId="urn:microsoft.com/office/officeart/2005/8/layout/gear1"/>
    <dgm:cxn modelId="{4BB75729-422A-4318-8554-38DA0CA79297}" type="presOf" srcId="{CD79AE97-8526-450F-B9D3-DF2C799840C6}" destId="{8BD5A166-C921-4F71-979B-ED258FC5AD90}" srcOrd="0" destOrd="0" presId="urn:microsoft.com/office/officeart/2005/8/layout/gear1"/>
    <dgm:cxn modelId="{4467ECF6-AC28-4B4D-AF75-964E598FB5EE}" type="presParOf" srcId="{B791E0FA-DC32-4233-9494-4D9669B58D92}" destId="{E96CF250-6116-476E-9AD7-48539962F2D9}" srcOrd="0" destOrd="0" presId="urn:microsoft.com/office/officeart/2005/8/layout/gear1"/>
    <dgm:cxn modelId="{81662359-5B6F-4285-A642-D9FB8E24D7BC}" type="presParOf" srcId="{B791E0FA-DC32-4233-9494-4D9669B58D92}" destId="{2F327F80-3C08-48B4-A74A-8F96AB8D52E9}" srcOrd="1" destOrd="0" presId="urn:microsoft.com/office/officeart/2005/8/layout/gear1"/>
    <dgm:cxn modelId="{FEF04D22-3E56-49C1-9B7A-CE3B1E956D5A}" type="presParOf" srcId="{B791E0FA-DC32-4233-9494-4D9669B58D92}" destId="{D6DEB4E8-A606-4C74-BE57-EFE9CE1D7314}" srcOrd="2" destOrd="0" presId="urn:microsoft.com/office/officeart/2005/8/layout/gear1"/>
    <dgm:cxn modelId="{149F4A0C-F719-45AF-B5D5-89F070722CAC}" type="presParOf" srcId="{B791E0FA-DC32-4233-9494-4D9669B58D92}" destId="{AB5A4934-94DD-4983-A8BF-7F32F9BBDC7E}" srcOrd="3" destOrd="0" presId="urn:microsoft.com/office/officeart/2005/8/layout/gear1"/>
    <dgm:cxn modelId="{3A0EFB30-8D34-4F0E-8E65-FC27AF3C09F0}" type="presParOf" srcId="{B791E0FA-DC32-4233-9494-4D9669B58D92}" destId="{0F4EF697-556E-4163-98C6-EE77BDE0314E}" srcOrd="4" destOrd="0" presId="urn:microsoft.com/office/officeart/2005/8/layout/gear1"/>
    <dgm:cxn modelId="{0FB32651-78C7-4466-9958-EDF0CFEA9014}" type="presParOf" srcId="{B791E0FA-DC32-4233-9494-4D9669B58D92}" destId="{E8C5E22B-7BEF-4B73-9604-0CB390F3B3FB}" srcOrd="5" destOrd="0" presId="urn:microsoft.com/office/officeart/2005/8/layout/gear1"/>
    <dgm:cxn modelId="{3ACF4839-7525-4337-81A8-5F122312BD96}" type="presParOf" srcId="{B791E0FA-DC32-4233-9494-4D9669B58D92}" destId="{20DDBCC2-5E91-4F95-B332-C06B255701E2}" srcOrd="6" destOrd="0" presId="urn:microsoft.com/office/officeart/2005/8/layout/gear1"/>
    <dgm:cxn modelId="{C2B938DD-A74B-4EF5-AFC0-F6C2D494C2B7}" type="presParOf" srcId="{B791E0FA-DC32-4233-9494-4D9669B58D92}" destId="{97372026-3954-4FEC-8F7E-9BEEDFCA71FD}" srcOrd="7" destOrd="0" presId="urn:microsoft.com/office/officeart/2005/8/layout/gear1"/>
    <dgm:cxn modelId="{316FDB76-38E7-41D3-85F9-A625BB3FFD26}" type="presParOf" srcId="{B791E0FA-DC32-4233-9494-4D9669B58D92}" destId="{743A7B12-8E5B-4170-AC27-15437BF2ABC6}" srcOrd="8" destOrd="0" presId="urn:microsoft.com/office/officeart/2005/8/layout/gear1"/>
    <dgm:cxn modelId="{108D1D80-9698-42D9-BCE2-C471F2D5C7CF}" type="presParOf" srcId="{B791E0FA-DC32-4233-9494-4D9669B58D92}" destId="{8B23E949-91ED-424B-A676-CDE3C4555AE4}" srcOrd="9" destOrd="0" presId="urn:microsoft.com/office/officeart/2005/8/layout/gear1"/>
    <dgm:cxn modelId="{25F5BFAD-A370-4299-B466-9F832E70F25F}" type="presParOf" srcId="{B791E0FA-DC32-4233-9494-4D9669B58D92}" destId="{8BD5A166-C921-4F71-979B-ED258FC5AD90}" srcOrd="10" destOrd="0" presId="urn:microsoft.com/office/officeart/2005/8/layout/gear1"/>
    <dgm:cxn modelId="{23EDDB8C-E749-41C3-A6C6-6A3A4CA2208D}" type="presParOf" srcId="{B791E0FA-DC32-4233-9494-4D9669B58D92}" destId="{D0EBCF41-5FB8-4378-9C77-57E16991ECB1}" srcOrd="11" destOrd="0" presId="urn:microsoft.com/office/officeart/2005/8/layout/gear1"/>
    <dgm:cxn modelId="{DBFB1737-8E8E-47A3-8D78-26897C8D577A}" type="presParOf" srcId="{B791E0FA-DC32-4233-9494-4D9669B58D92}" destId="{6317BBEE-BEB2-4638-8169-E327123804C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7ADC40-05C0-425C-B043-5218C6E829D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CADA012A-ECBE-4068-BAEC-F6F418AFDFB9}">
      <dgm:prSet phldrT="[Texto]" custT="1"/>
      <dgm:spPr>
        <a:solidFill>
          <a:srgbClr val="00006C"/>
        </a:solidFill>
      </dgm:spPr>
      <dgm:t>
        <a:bodyPr/>
        <a:lstStyle/>
        <a:p>
          <a:r>
            <a:rPr lang="es-PE" sz="2500" dirty="0" smtClean="0"/>
            <a:t>PROYECTO EDUCATIVO INSTITUCIONAL</a:t>
          </a:r>
          <a:endParaRPr lang="es-PE" sz="2500" dirty="0"/>
        </a:p>
      </dgm:t>
    </dgm:pt>
    <dgm:pt modelId="{B38307AC-73A0-48F1-9BAA-96EEB74BFFE6}" type="parTrans" cxnId="{23A4BB29-441D-4721-A537-7D5AB3716547}">
      <dgm:prSet/>
      <dgm:spPr/>
      <dgm:t>
        <a:bodyPr/>
        <a:lstStyle/>
        <a:p>
          <a:endParaRPr lang="es-PE"/>
        </a:p>
      </dgm:t>
    </dgm:pt>
    <dgm:pt modelId="{BCD2B5F8-7ECD-4838-AF55-711F6371B289}" type="sibTrans" cxnId="{23A4BB29-441D-4721-A537-7D5AB3716547}">
      <dgm:prSet/>
      <dgm:spPr>
        <a:ln>
          <a:solidFill>
            <a:srgbClr val="00006C"/>
          </a:solidFill>
        </a:ln>
      </dgm:spPr>
      <dgm:t>
        <a:bodyPr/>
        <a:lstStyle/>
        <a:p>
          <a:endParaRPr lang="es-PE"/>
        </a:p>
      </dgm:t>
    </dgm:pt>
    <dgm:pt modelId="{7EB49244-0AF8-4CB3-B216-E327F72A81E1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PE" sz="2500" dirty="0" smtClean="0"/>
            <a:t>PLAN ANUAL DE TRABAJO</a:t>
          </a:r>
          <a:endParaRPr lang="es-PE" sz="2500" dirty="0"/>
        </a:p>
      </dgm:t>
    </dgm:pt>
    <dgm:pt modelId="{84CEE306-39DE-47B3-990C-7D71FE25EA56}" type="parTrans" cxnId="{B5E9A205-7E3D-4B37-856B-805CA17AF5B2}">
      <dgm:prSet/>
      <dgm:spPr/>
      <dgm:t>
        <a:bodyPr/>
        <a:lstStyle/>
        <a:p>
          <a:endParaRPr lang="es-PE"/>
        </a:p>
      </dgm:t>
    </dgm:pt>
    <dgm:pt modelId="{8F1CDD89-F3BC-4B53-9DBE-11A1F4DE0C6E}" type="sibTrans" cxnId="{B5E9A205-7E3D-4B37-856B-805CA17AF5B2}">
      <dgm:prSet/>
      <dgm:spPr/>
      <dgm:t>
        <a:bodyPr/>
        <a:lstStyle/>
        <a:p>
          <a:endParaRPr lang="es-PE"/>
        </a:p>
      </dgm:t>
    </dgm:pt>
    <dgm:pt modelId="{5AE21C8B-1CD5-4666-86B3-0F060102878E}">
      <dgm:prSet phldrT="[Texto]" custT="1"/>
      <dgm:spPr>
        <a:solidFill>
          <a:srgbClr val="00006C"/>
        </a:solidFill>
      </dgm:spPr>
      <dgm:t>
        <a:bodyPr/>
        <a:lstStyle/>
        <a:p>
          <a:r>
            <a:rPr lang="es-PE" sz="2500" dirty="0" smtClean="0"/>
            <a:t>PROYECTO CURRICULAR DE INSTITUCIÓN EDUCATIVA</a:t>
          </a:r>
          <a:endParaRPr lang="es-PE" sz="2500" dirty="0"/>
        </a:p>
      </dgm:t>
    </dgm:pt>
    <dgm:pt modelId="{C49FB1D6-87C0-4B77-A3D1-DC053123966E}" type="parTrans" cxnId="{A67977DF-1801-4BFB-A054-EDD99A77F382}">
      <dgm:prSet/>
      <dgm:spPr/>
      <dgm:t>
        <a:bodyPr/>
        <a:lstStyle/>
        <a:p>
          <a:endParaRPr lang="es-PE"/>
        </a:p>
      </dgm:t>
    </dgm:pt>
    <dgm:pt modelId="{B62038CB-F244-4A09-9B8B-A650804749ED}" type="sibTrans" cxnId="{A67977DF-1801-4BFB-A054-EDD99A77F382}">
      <dgm:prSet/>
      <dgm:spPr/>
      <dgm:t>
        <a:bodyPr/>
        <a:lstStyle/>
        <a:p>
          <a:endParaRPr lang="es-PE"/>
        </a:p>
      </dgm:t>
    </dgm:pt>
    <dgm:pt modelId="{3CE92F85-EC4E-4259-BD1E-159BC207615F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PE" sz="2500" dirty="0" smtClean="0"/>
            <a:t>REGLAMENTO INTERNO DE LA INSTITUCIÓN EDUCATIVA</a:t>
          </a:r>
          <a:endParaRPr lang="es-PE" sz="2500" dirty="0"/>
        </a:p>
      </dgm:t>
    </dgm:pt>
    <dgm:pt modelId="{B9C524E5-A2B4-457C-A6FB-64EF56033679}" type="parTrans" cxnId="{557FBBF8-CD32-4D41-A291-57CBA7E31CD9}">
      <dgm:prSet/>
      <dgm:spPr/>
      <dgm:t>
        <a:bodyPr/>
        <a:lstStyle/>
        <a:p>
          <a:endParaRPr lang="es-PE"/>
        </a:p>
      </dgm:t>
    </dgm:pt>
    <dgm:pt modelId="{BBD4A11A-9607-46EA-A571-A667B75AECDB}" type="sibTrans" cxnId="{557FBBF8-CD32-4D41-A291-57CBA7E31CD9}">
      <dgm:prSet/>
      <dgm:spPr/>
      <dgm:t>
        <a:bodyPr/>
        <a:lstStyle/>
        <a:p>
          <a:endParaRPr lang="es-PE"/>
        </a:p>
      </dgm:t>
    </dgm:pt>
    <dgm:pt modelId="{0A0B292F-EBE6-4145-B454-5D1024647652}" type="pres">
      <dgm:prSet presAssocID="{9A7ADC40-05C0-425C-B043-5218C6E829D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PE"/>
        </a:p>
      </dgm:t>
    </dgm:pt>
    <dgm:pt modelId="{C47960E5-5EEC-49AD-AAC3-11EB1C6DE475}" type="pres">
      <dgm:prSet presAssocID="{9A7ADC40-05C0-425C-B043-5218C6E829DD}" presName="Name1" presStyleCnt="0"/>
      <dgm:spPr/>
    </dgm:pt>
    <dgm:pt modelId="{955FA43E-EA43-405B-8E9E-73C4C23E1503}" type="pres">
      <dgm:prSet presAssocID="{9A7ADC40-05C0-425C-B043-5218C6E829DD}" presName="cycle" presStyleCnt="0"/>
      <dgm:spPr/>
    </dgm:pt>
    <dgm:pt modelId="{C8996B4B-21B1-43BA-ACF9-DB128A9570BD}" type="pres">
      <dgm:prSet presAssocID="{9A7ADC40-05C0-425C-B043-5218C6E829DD}" presName="srcNode" presStyleLbl="node1" presStyleIdx="0" presStyleCnt="4"/>
      <dgm:spPr/>
    </dgm:pt>
    <dgm:pt modelId="{1545DCFB-14D0-4808-90C0-E594400FC3F2}" type="pres">
      <dgm:prSet presAssocID="{9A7ADC40-05C0-425C-B043-5218C6E829DD}" presName="conn" presStyleLbl="parChTrans1D2" presStyleIdx="0" presStyleCnt="1"/>
      <dgm:spPr/>
      <dgm:t>
        <a:bodyPr/>
        <a:lstStyle/>
        <a:p>
          <a:endParaRPr lang="es-PE"/>
        </a:p>
      </dgm:t>
    </dgm:pt>
    <dgm:pt modelId="{B458E618-0359-40C6-ADCE-4CD041A7CBC3}" type="pres">
      <dgm:prSet presAssocID="{9A7ADC40-05C0-425C-B043-5218C6E829DD}" presName="extraNode" presStyleLbl="node1" presStyleIdx="0" presStyleCnt="4"/>
      <dgm:spPr/>
    </dgm:pt>
    <dgm:pt modelId="{16EECC60-F8B7-442B-B26E-7A4CBFA87574}" type="pres">
      <dgm:prSet presAssocID="{9A7ADC40-05C0-425C-B043-5218C6E829DD}" presName="dstNode" presStyleLbl="node1" presStyleIdx="0" presStyleCnt="4"/>
      <dgm:spPr/>
    </dgm:pt>
    <dgm:pt modelId="{73224E0B-9E04-4FAD-BF78-BC099619880D}" type="pres">
      <dgm:prSet presAssocID="{CADA012A-ECBE-4068-BAEC-F6F418AFDFB9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BB0CC21-ACC6-4583-850D-43BD20D95C12}" type="pres">
      <dgm:prSet presAssocID="{CADA012A-ECBE-4068-BAEC-F6F418AFDFB9}" presName="accent_1" presStyleCnt="0"/>
      <dgm:spPr/>
    </dgm:pt>
    <dgm:pt modelId="{F22AFE0E-3B96-4BD6-8579-CC85483279A3}" type="pres">
      <dgm:prSet presAssocID="{CADA012A-ECBE-4068-BAEC-F6F418AFDFB9}" presName="accentRepeatNode" presStyleLbl="solidFgAcc1" presStyleIdx="0" presStyleCnt="4"/>
      <dgm:spPr>
        <a:ln>
          <a:solidFill>
            <a:srgbClr val="00006C"/>
          </a:solidFill>
        </a:ln>
      </dgm:spPr>
    </dgm:pt>
    <dgm:pt modelId="{BEC72E40-C00E-4BCC-98D1-B0DAA0C5664A}" type="pres">
      <dgm:prSet presAssocID="{7EB49244-0AF8-4CB3-B216-E327F72A81E1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2280220-5E81-47BE-9561-679DC3D4C467}" type="pres">
      <dgm:prSet presAssocID="{7EB49244-0AF8-4CB3-B216-E327F72A81E1}" presName="accent_2" presStyleCnt="0"/>
      <dgm:spPr/>
    </dgm:pt>
    <dgm:pt modelId="{25675A40-6F30-466D-BDE5-14D48B7B01FC}" type="pres">
      <dgm:prSet presAssocID="{7EB49244-0AF8-4CB3-B216-E327F72A81E1}" presName="accentRepeatNode" presStyleLbl="solidFgAcc1" presStyleIdx="1" presStyleCnt="4"/>
      <dgm:spPr>
        <a:ln>
          <a:solidFill>
            <a:srgbClr val="00006C"/>
          </a:solidFill>
        </a:ln>
      </dgm:spPr>
    </dgm:pt>
    <dgm:pt modelId="{5A5746CE-D0DA-43D4-B7EA-B04102AFE4FA}" type="pres">
      <dgm:prSet presAssocID="{5AE21C8B-1CD5-4666-86B3-0F060102878E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1D70C8F-E11F-40F8-9425-D61D0FAB57BE}" type="pres">
      <dgm:prSet presAssocID="{5AE21C8B-1CD5-4666-86B3-0F060102878E}" presName="accent_3" presStyleCnt="0"/>
      <dgm:spPr/>
    </dgm:pt>
    <dgm:pt modelId="{874F63E0-1575-4816-A9E3-B5351DBBF554}" type="pres">
      <dgm:prSet presAssocID="{5AE21C8B-1CD5-4666-86B3-0F060102878E}" presName="accentRepeatNode" presStyleLbl="solidFgAcc1" presStyleIdx="2" presStyleCnt="4"/>
      <dgm:spPr>
        <a:ln>
          <a:solidFill>
            <a:srgbClr val="00006C"/>
          </a:solidFill>
        </a:ln>
      </dgm:spPr>
    </dgm:pt>
    <dgm:pt modelId="{9065D311-0F9B-408F-9DB0-38F5ACFB90CA}" type="pres">
      <dgm:prSet presAssocID="{3CE92F85-EC4E-4259-BD1E-159BC207615F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15211D8-4F2C-4D1F-8B3D-4B75FE92CA57}" type="pres">
      <dgm:prSet presAssocID="{3CE92F85-EC4E-4259-BD1E-159BC207615F}" presName="accent_4" presStyleCnt="0"/>
      <dgm:spPr/>
    </dgm:pt>
    <dgm:pt modelId="{8FF22959-6BB3-478C-A0D9-8A989FA85502}" type="pres">
      <dgm:prSet presAssocID="{3CE92F85-EC4E-4259-BD1E-159BC207615F}" presName="accentRepeatNode" presStyleLbl="solidFgAcc1" presStyleIdx="3" presStyleCnt="4"/>
      <dgm:spPr>
        <a:ln>
          <a:solidFill>
            <a:srgbClr val="00006C"/>
          </a:solidFill>
        </a:ln>
      </dgm:spPr>
    </dgm:pt>
  </dgm:ptLst>
  <dgm:cxnLst>
    <dgm:cxn modelId="{B5E9A205-7E3D-4B37-856B-805CA17AF5B2}" srcId="{9A7ADC40-05C0-425C-B043-5218C6E829DD}" destId="{7EB49244-0AF8-4CB3-B216-E327F72A81E1}" srcOrd="1" destOrd="0" parTransId="{84CEE306-39DE-47B3-990C-7D71FE25EA56}" sibTransId="{8F1CDD89-F3BC-4B53-9DBE-11A1F4DE0C6E}"/>
    <dgm:cxn modelId="{0DD34AD9-5580-4E18-BFE6-07FD0CE5127E}" type="presOf" srcId="{CADA012A-ECBE-4068-BAEC-F6F418AFDFB9}" destId="{73224E0B-9E04-4FAD-BF78-BC099619880D}" srcOrd="0" destOrd="0" presId="urn:microsoft.com/office/officeart/2008/layout/VerticalCurvedList"/>
    <dgm:cxn modelId="{BA83BB71-5911-4AD1-98D0-7FA0F86C0C7A}" type="presOf" srcId="{9A7ADC40-05C0-425C-B043-5218C6E829DD}" destId="{0A0B292F-EBE6-4145-B454-5D1024647652}" srcOrd="0" destOrd="0" presId="urn:microsoft.com/office/officeart/2008/layout/VerticalCurvedList"/>
    <dgm:cxn modelId="{23A4BB29-441D-4721-A537-7D5AB3716547}" srcId="{9A7ADC40-05C0-425C-B043-5218C6E829DD}" destId="{CADA012A-ECBE-4068-BAEC-F6F418AFDFB9}" srcOrd="0" destOrd="0" parTransId="{B38307AC-73A0-48F1-9BAA-96EEB74BFFE6}" sibTransId="{BCD2B5F8-7ECD-4838-AF55-711F6371B289}"/>
    <dgm:cxn modelId="{8D74B859-67B6-4BD8-A14C-BF3C46020802}" type="presOf" srcId="{BCD2B5F8-7ECD-4838-AF55-711F6371B289}" destId="{1545DCFB-14D0-4808-90C0-E594400FC3F2}" srcOrd="0" destOrd="0" presId="urn:microsoft.com/office/officeart/2008/layout/VerticalCurvedList"/>
    <dgm:cxn modelId="{A67977DF-1801-4BFB-A054-EDD99A77F382}" srcId="{9A7ADC40-05C0-425C-B043-5218C6E829DD}" destId="{5AE21C8B-1CD5-4666-86B3-0F060102878E}" srcOrd="2" destOrd="0" parTransId="{C49FB1D6-87C0-4B77-A3D1-DC053123966E}" sibTransId="{B62038CB-F244-4A09-9B8B-A650804749ED}"/>
    <dgm:cxn modelId="{C9FAEE5E-42C2-4957-A2A5-B2AC56A0EB53}" type="presOf" srcId="{3CE92F85-EC4E-4259-BD1E-159BC207615F}" destId="{9065D311-0F9B-408F-9DB0-38F5ACFB90CA}" srcOrd="0" destOrd="0" presId="urn:microsoft.com/office/officeart/2008/layout/VerticalCurvedList"/>
    <dgm:cxn modelId="{F94AD950-6707-4F29-8B31-6B0A2E5518B6}" type="presOf" srcId="{5AE21C8B-1CD5-4666-86B3-0F060102878E}" destId="{5A5746CE-D0DA-43D4-B7EA-B04102AFE4FA}" srcOrd="0" destOrd="0" presId="urn:microsoft.com/office/officeart/2008/layout/VerticalCurvedList"/>
    <dgm:cxn modelId="{557FBBF8-CD32-4D41-A291-57CBA7E31CD9}" srcId="{9A7ADC40-05C0-425C-B043-5218C6E829DD}" destId="{3CE92F85-EC4E-4259-BD1E-159BC207615F}" srcOrd="3" destOrd="0" parTransId="{B9C524E5-A2B4-457C-A6FB-64EF56033679}" sibTransId="{BBD4A11A-9607-46EA-A571-A667B75AECDB}"/>
    <dgm:cxn modelId="{ADA91665-23D2-4F12-92F1-493160C6EE47}" type="presOf" srcId="{7EB49244-0AF8-4CB3-B216-E327F72A81E1}" destId="{BEC72E40-C00E-4BCC-98D1-B0DAA0C5664A}" srcOrd="0" destOrd="0" presId="urn:microsoft.com/office/officeart/2008/layout/VerticalCurvedList"/>
    <dgm:cxn modelId="{FD3062E6-DDD2-492F-8873-D06ED47212EC}" type="presParOf" srcId="{0A0B292F-EBE6-4145-B454-5D1024647652}" destId="{C47960E5-5EEC-49AD-AAC3-11EB1C6DE475}" srcOrd="0" destOrd="0" presId="urn:microsoft.com/office/officeart/2008/layout/VerticalCurvedList"/>
    <dgm:cxn modelId="{0BC374B3-2016-44B5-B4F9-17740C25B118}" type="presParOf" srcId="{C47960E5-5EEC-49AD-AAC3-11EB1C6DE475}" destId="{955FA43E-EA43-405B-8E9E-73C4C23E1503}" srcOrd="0" destOrd="0" presId="urn:microsoft.com/office/officeart/2008/layout/VerticalCurvedList"/>
    <dgm:cxn modelId="{6E50C79F-DD80-47E9-9D53-CBD75C448A22}" type="presParOf" srcId="{955FA43E-EA43-405B-8E9E-73C4C23E1503}" destId="{C8996B4B-21B1-43BA-ACF9-DB128A9570BD}" srcOrd="0" destOrd="0" presId="urn:microsoft.com/office/officeart/2008/layout/VerticalCurvedList"/>
    <dgm:cxn modelId="{EEE21BDD-2B59-4597-A612-500CD70049DE}" type="presParOf" srcId="{955FA43E-EA43-405B-8E9E-73C4C23E1503}" destId="{1545DCFB-14D0-4808-90C0-E594400FC3F2}" srcOrd="1" destOrd="0" presId="urn:microsoft.com/office/officeart/2008/layout/VerticalCurvedList"/>
    <dgm:cxn modelId="{947A6DF3-EB09-4C83-96F7-BA6E4BFF3DFA}" type="presParOf" srcId="{955FA43E-EA43-405B-8E9E-73C4C23E1503}" destId="{B458E618-0359-40C6-ADCE-4CD041A7CBC3}" srcOrd="2" destOrd="0" presId="urn:microsoft.com/office/officeart/2008/layout/VerticalCurvedList"/>
    <dgm:cxn modelId="{2DBCA59D-746D-47B4-A919-72A2B6B1C248}" type="presParOf" srcId="{955FA43E-EA43-405B-8E9E-73C4C23E1503}" destId="{16EECC60-F8B7-442B-B26E-7A4CBFA87574}" srcOrd="3" destOrd="0" presId="urn:microsoft.com/office/officeart/2008/layout/VerticalCurvedList"/>
    <dgm:cxn modelId="{A16E5FB5-9241-4D4B-B716-06E8A0F799D2}" type="presParOf" srcId="{C47960E5-5EEC-49AD-AAC3-11EB1C6DE475}" destId="{73224E0B-9E04-4FAD-BF78-BC099619880D}" srcOrd="1" destOrd="0" presId="urn:microsoft.com/office/officeart/2008/layout/VerticalCurvedList"/>
    <dgm:cxn modelId="{DF92D84A-5184-490C-975C-1C6001192D3B}" type="presParOf" srcId="{C47960E5-5EEC-49AD-AAC3-11EB1C6DE475}" destId="{CBB0CC21-ACC6-4583-850D-43BD20D95C12}" srcOrd="2" destOrd="0" presId="urn:microsoft.com/office/officeart/2008/layout/VerticalCurvedList"/>
    <dgm:cxn modelId="{E8C639FF-4DAF-40B3-92C1-54841D182CF0}" type="presParOf" srcId="{CBB0CC21-ACC6-4583-850D-43BD20D95C12}" destId="{F22AFE0E-3B96-4BD6-8579-CC85483279A3}" srcOrd="0" destOrd="0" presId="urn:microsoft.com/office/officeart/2008/layout/VerticalCurvedList"/>
    <dgm:cxn modelId="{74A1CEBC-2C48-4AE8-B0B9-B3D3023AA9B0}" type="presParOf" srcId="{C47960E5-5EEC-49AD-AAC3-11EB1C6DE475}" destId="{BEC72E40-C00E-4BCC-98D1-B0DAA0C5664A}" srcOrd="3" destOrd="0" presId="urn:microsoft.com/office/officeart/2008/layout/VerticalCurvedList"/>
    <dgm:cxn modelId="{41599258-230F-4426-8FE6-BB69AD6F5411}" type="presParOf" srcId="{C47960E5-5EEC-49AD-AAC3-11EB1C6DE475}" destId="{B2280220-5E81-47BE-9561-679DC3D4C467}" srcOrd="4" destOrd="0" presId="urn:microsoft.com/office/officeart/2008/layout/VerticalCurvedList"/>
    <dgm:cxn modelId="{8FE48A94-73A9-403E-8B75-C1D0B5770ED0}" type="presParOf" srcId="{B2280220-5E81-47BE-9561-679DC3D4C467}" destId="{25675A40-6F30-466D-BDE5-14D48B7B01FC}" srcOrd="0" destOrd="0" presId="urn:microsoft.com/office/officeart/2008/layout/VerticalCurvedList"/>
    <dgm:cxn modelId="{DEF0956C-A755-43FD-B198-DADC1722CF7A}" type="presParOf" srcId="{C47960E5-5EEC-49AD-AAC3-11EB1C6DE475}" destId="{5A5746CE-D0DA-43D4-B7EA-B04102AFE4FA}" srcOrd="5" destOrd="0" presId="urn:microsoft.com/office/officeart/2008/layout/VerticalCurvedList"/>
    <dgm:cxn modelId="{09199649-F2C3-4260-BF3E-7A196B2914F3}" type="presParOf" srcId="{C47960E5-5EEC-49AD-AAC3-11EB1C6DE475}" destId="{51D70C8F-E11F-40F8-9425-D61D0FAB57BE}" srcOrd="6" destOrd="0" presId="urn:microsoft.com/office/officeart/2008/layout/VerticalCurvedList"/>
    <dgm:cxn modelId="{2C5D5810-CC34-47D5-8A3A-58726965EE2F}" type="presParOf" srcId="{51D70C8F-E11F-40F8-9425-D61D0FAB57BE}" destId="{874F63E0-1575-4816-A9E3-B5351DBBF554}" srcOrd="0" destOrd="0" presId="urn:microsoft.com/office/officeart/2008/layout/VerticalCurvedList"/>
    <dgm:cxn modelId="{1ABBDABC-C403-4570-8CC1-F1ED859DB324}" type="presParOf" srcId="{C47960E5-5EEC-49AD-AAC3-11EB1C6DE475}" destId="{9065D311-0F9B-408F-9DB0-38F5ACFB90CA}" srcOrd="7" destOrd="0" presId="urn:microsoft.com/office/officeart/2008/layout/VerticalCurvedList"/>
    <dgm:cxn modelId="{187AB880-C8CB-442F-81EC-05ABEE53F784}" type="presParOf" srcId="{C47960E5-5EEC-49AD-AAC3-11EB1C6DE475}" destId="{215211D8-4F2C-4D1F-8B3D-4B75FE92CA57}" srcOrd="8" destOrd="0" presId="urn:microsoft.com/office/officeart/2008/layout/VerticalCurvedList"/>
    <dgm:cxn modelId="{E04888F3-BCE9-441C-ABB3-47D0A4ECB16A}" type="presParOf" srcId="{215211D8-4F2C-4D1F-8B3D-4B75FE92CA57}" destId="{8FF22959-6BB3-478C-A0D9-8A989FA8550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19F11-CA05-47EF-8A6E-030C1859765F}" type="datetimeFigureOut">
              <a:rPr lang="es-PE" smtClean="0"/>
              <a:t>22/06/2017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3B7D1-6DAF-4D76-B266-2FDF939033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30724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Formar personas capaces de lograr su realización ética, intelectual, artística, cultural, afectiva, física, espiritual y religiosa, promoviendo la formación y consolidación de su identidad y autoestima y su integración adecuada y crítica a la sociedad para el ejercicio de su ciudadanía en armonía con su entorno, así como el desarrollo de sus capacidades y habilidades para vincular su vida con el mundo del trabajo y para afrontar los incesantes cambios en la sociedad y el conocimiento.</a:t>
            </a:r>
            <a:br>
              <a:rPr lang="es-E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E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Contribuir a formar una sociedad democrática, solidaria, justa, inclusiva, próspera, tolerante y forjadora de una cultura de paz que afirme la identidad nacional sustentada en la diversidad cultural, étnica y lingüística, supere la pobreza e impulse el desarrollo sostenible del país y fomente la integración latinoamericana teniendo en cuenta los retos de un mundo globalizado. </a:t>
            </a:r>
            <a:endParaRPr lang="es-PE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3B7D1-6DAF-4D76-B266-2FDF939033DB}" type="slidenum">
              <a:rPr lang="es-PE" smtClean="0"/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2325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5AC2-FD4B-44F2-9CB2-4E4BC5062402}" type="datetimeFigureOut">
              <a:rPr lang="es-PE" smtClean="0"/>
              <a:t>22/06/2017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D578-AF96-4516-90FF-99984647279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7702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5AC2-FD4B-44F2-9CB2-4E4BC5062402}" type="datetimeFigureOut">
              <a:rPr lang="es-PE" smtClean="0"/>
              <a:t>22/06/2017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D578-AF96-4516-90FF-99984647279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6923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5AC2-FD4B-44F2-9CB2-4E4BC5062402}" type="datetimeFigureOut">
              <a:rPr lang="es-PE" smtClean="0"/>
              <a:t>22/06/2017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D578-AF96-4516-90FF-99984647279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546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5AC2-FD4B-44F2-9CB2-4E4BC5062402}" type="datetimeFigureOut">
              <a:rPr lang="es-PE" smtClean="0"/>
              <a:t>22/06/2017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D578-AF96-4516-90FF-99984647279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1004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5AC2-FD4B-44F2-9CB2-4E4BC5062402}" type="datetimeFigureOut">
              <a:rPr lang="es-PE" smtClean="0"/>
              <a:t>22/06/2017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D578-AF96-4516-90FF-99984647279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169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5AC2-FD4B-44F2-9CB2-4E4BC5062402}" type="datetimeFigureOut">
              <a:rPr lang="es-PE" smtClean="0"/>
              <a:t>22/06/2017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D578-AF96-4516-90FF-99984647279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36729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5AC2-FD4B-44F2-9CB2-4E4BC5062402}" type="datetimeFigureOut">
              <a:rPr lang="es-PE" smtClean="0"/>
              <a:t>22/06/2017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D578-AF96-4516-90FF-99984647279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0880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5AC2-FD4B-44F2-9CB2-4E4BC5062402}" type="datetimeFigureOut">
              <a:rPr lang="es-PE" smtClean="0"/>
              <a:t>22/06/2017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D578-AF96-4516-90FF-99984647279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0499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5AC2-FD4B-44F2-9CB2-4E4BC5062402}" type="datetimeFigureOut">
              <a:rPr lang="es-PE" smtClean="0"/>
              <a:t>22/06/2017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D578-AF96-4516-90FF-99984647279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8121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5AC2-FD4B-44F2-9CB2-4E4BC5062402}" type="datetimeFigureOut">
              <a:rPr lang="es-PE" smtClean="0"/>
              <a:t>22/06/2017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D578-AF96-4516-90FF-99984647279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602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5AC2-FD4B-44F2-9CB2-4E4BC5062402}" type="datetimeFigureOut">
              <a:rPr lang="es-PE" smtClean="0"/>
              <a:t>22/06/2017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D578-AF96-4516-90FF-99984647279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2180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45AC2-FD4B-44F2-9CB2-4E4BC5062402}" type="datetimeFigureOut">
              <a:rPr lang="es-PE" smtClean="0"/>
              <a:t>22/06/2017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ED578-AF96-4516-90FF-99984647279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7831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" y="79034"/>
            <a:ext cx="12185146" cy="686185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230548" y="2950215"/>
            <a:ext cx="6367605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4400" b="1" smtClean="0">
                <a:solidFill>
                  <a:srgbClr val="CC0000"/>
                </a:solidFill>
              </a:rPr>
              <a:t>UNIDAD 1</a:t>
            </a:r>
            <a:endParaRPr lang="es-PE" sz="4400" b="1" dirty="0" smtClean="0">
              <a:solidFill>
                <a:srgbClr val="CC0000"/>
              </a:solidFill>
            </a:endParaRPr>
          </a:p>
          <a:p>
            <a:pPr algn="ctr"/>
            <a:r>
              <a:rPr lang="es-PE" sz="4400" b="1" dirty="0" smtClean="0">
                <a:solidFill>
                  <a:srgbClr val="CC0000"/>
                </a:solidFill>
              </a:rPr>
              <a:t>Gestión  Escolar </a:t>
            </a:r>
            <a:endParaRPr lang="es-PE" sz="4400" b="1" dirty="0">
              <a:solidFill>
                <a:srgbClr val="CC000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930" y="5703037"/>
            <a:ext cx="2914887" cy="70972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44482" y="6430854"/>
            <a:ext cx="1037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DIF-DIGC</a:t>
            </a:r>
            <a:endParaRPr lang="es-PE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89903" y="435616"/>
            <a:ext cx="10048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PROGRAMA NACIONAL DE  FORMACIÓN Y CAPACITACIÓN DE DIRECTORES Y SUBDIRECTORES DE INSTITUCIONES EDUCATIVAS PÚBLICAS EN EDUCACIÓN BÁSICA Y TÉCNICO PRODUCTIVA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071551" y="1351766"/>
            <a:ext cx="864605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b="1" dirty="0"/>
              <a:t>ETAPA DE INDUCCIÓN </a:t>
            </a:r>
            <a:r>
              <a:rPr lang="es-PE" sz="3600" b="1" dirty="0" smtClean="0"/>
              <a:t>AL CARGO DIRECTIVO  </a:t>
            </a:r>
          </a:p>
          <a:p>
            <a:pPr algn="ctr"/>
            <a:r>
              <a:rPr lang="es-PE" sz="3600" b="1" dirty="0" smtClean="0"/>
              <a:t>2017 </a:t>
            </a:r>
            <a:endParaRPr lang="es-PE" sz="3600" b="1" dirty="0"/>
          </a:p>
          <a:p>
            <a:pPr algn="ctr"/>
            <a:endParaRPr lang="es-PE" sz="1400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90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44" y="840"/>
            <a:ext cx="12191999" cy="68618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061" y="71748"/>
            <a:ext cx="1949621" cy="42469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30659" y="224590"/>
            <a:ext cx="468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 smtClean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rPr>
              <a:t>Etapa de Inducción  al cargo directivo - 2017</a:t>
            </a:r>
            <a:endParaRPr lang="es-PE" sz="1400" b="1" dirty="0">
              <a:solidFill>
                <a:schemeClr val="bg1">
                  <a:lumMod val="50000"/>
                </a:schemeClr>
              </a:solidFill>
              <a:latin typeface="Stag Book" panose="02000503060000020004" pitchFamily="50" charset="0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 idx="4294967295"/>
          </p:nvPr>
        </p:nvSpPr>
        <p:spPr>
          <a:xfrm>
            <a:off x="1460625" y="1111065"/>
            <a:ext cx="9270750" cy="830609"/>
          </a:xfrm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PE" sz="32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¿</a:t>
            </a:r>
            <a:r>
              <a:rPr lang="es-PE" sz="32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Cuándo una </a:t>
            </a:r>
            <a:r>
              <a:rPr lang="es-PE" sz="32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Institución Educativa contribuye </a:t>
            </a:r>
            <a:r>
              <a:rPr lang="es-PE" sz="32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 </a:t>
            </a:r>
            <a:r>
              <a:rPr lang="es-PE" sz="32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esta finalidad compartida ? </a:t>
            </a:r>
            <a:endParaRPr lang="es-PE" sz="32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45475" y="2183363"/>
            <a:ext cx="10461892" cy="11079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PE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Encontramos en todos los rincones del país, instituciones educativas públicas que están logrando buenos resultados, que son reconocidas y valoradas por los padres de </a:t>
            </a:r>
            <a:r>
              <a:rPr lang="es-PE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familia y la comunidad.</a:t>
            </a:r>
            <a:endParaRPr lang="es-PE" sz="2200" dirty="0"/>
          </a:p>
        </p:txBody>
      </p:sp>
      <p:grpSp>
        <p:nvGrpSpPr>
          <p:cNvPr id="11" name="Grupo 10"/>
          <p:cNvGrpSpPr/>
          <p:nvPr/>
        </p:nvGrpSpPr>
        <p:grpSpPr>
          <a:xfrm>
            <a:off x="637130" y="3348125"/>
            <a:ext cx="2657801" cy="430887"/>
            <a:chOff x="384161" y="2539084"/>
            <a:chExt cx="2657801" cy="430887"/>
          </a:xfrm>
        </p:grpSpPr>
        <p:sp>
          <p:nvSpPr>
            <p:cNvPr id="12" name="Rectángulo 11"/>
            <p:cNvSpPr/>
            <p:nvPr/>
          </p:nvSpPr>
          <p:spPr>
            <a:xfrm>
              <a:off x="434566" y="2630032"/>
              <a:ext cx="2353902" cy="276130"/>
            </a:xfrm>
            <a:prstGeom prst="rect">
              <a:avLst/>
            </a:prstGeom>
            <a:solidFill>
              <a:srgbClr val="000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384161" y="2539084"/>
              <a:ext cx="2657801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PE" sz="2200" i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¿Cuál es su secreto?</a:t>
              </a:r>
              <a:endParaRPr lang="es-PE" sz="2200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10045881" y="4116177"/>
            <a:ext cx="1658996" cy="1869291"/>
            <a:chOff x="6735778" y="3892990"/>
            <a:chExt cx="1928389" cy="2172832"/>
          </a:xfrm>
        </p:grpSpPr>
        <p:sp>
          <p:nvSpPr>
            <p:cNvPr id="16" name="Forma libre 15"/>
            <p:cNvSpPr/>
            <p:nvPr/>
          </p:nvSpPr>
          <p:spPr>
            <a:xfrm>
              <a:off x="6853473" y="4780230"/>
              <a:ext cx="1692998" cy="1285592"/>
            </a:xfrm>
            <a:custGeom>
              <a:avLst/>
              <a:gdLst>
                <a:gd name="connsiteX0" fmla="*/ 832919 w 1692998"/>
                <a:gd name="connsiteY0" fmla="*/ 117695 h 1285592"/>
                <a:gd name="connsiteX1" fmla="*/ 1692998 w 1692998"/>
                <a:gd name="connsiteY1" fmla="*/ 9053 h 1285592"/>
                <a:gd name="connsiteX2" fmla="*/ 1674891 w 1692998"/>
                <a:gd name="connsiteY2" fmla="*/ 1167897 h 1285592"/>
                <a:gd name="connsiteX3" fmla="*/ 832919 w 1692998"/>
                <a:gd name="connsiteY3" fmla="*/ 1285592 h 1285592"/>
                <a:gd name="connsiteX4" fmla="*/ 0 w 1692998"/>
                <a:gd name="connsiteY4" fmla="*/ 1158843 h 1285592"/>
                <a:gd name="connsiteX5" fmla="*/ 0 w 1692998"/>
                <a:gd name="connsiteY5" fmla="*/ 0 h 1285592"/>
                <a:gd name="connsiteX6" fmla="*/ 832919 w 1692998"/>
                <a:gd name="connsiteY6" fmla="*/ 117695 h 128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2998" h="1285592">
                  <a:moveTo>
                    <a:pt x="832919" y="117695"/>
                  </a:moveTo>
                  <a:lnTo>
                    <a:pt x="1692998" y="9053"/>
                  </a:lnTo>
                  <a:lnTo>
                    <a:pt x="1674891" y="1167897"/>
                  </a:lnTo>
                  <a:lnTo>
                    <a:pt x="832919" y="1285592"/>
                  </a:lnTo>
                  <a:lnTo>
                    <a:pt x="0" y="1158843"/>
                  </a:lnTo>
                  <a:lnTo>
                    <a:pt x="0" y="0"/>
                  </a:lnTo>
                  <a:lnTo>
                    <a:pt x="832919" y="117695"/>
                  </a:lnTo>
                  <a:close/>
                </a:path>
              </a:pathLst>
            </a:custGeom>
            <a:noFill/>
            <a:ln w="3810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7" name="Forma libre 16"/>
            <p:cNvSpPr/>
            <p:nvPr/>
          </p:nvSpPr>
          <p:spPr>
            <a:xfrm>
              <a:off x="7079810" y="3892990"/>
              <a:ext cx="1240325" cy="851026"/>
            </a:xfrm>
            <a:custGeom>
              <a:avLst/>
              <a:gdLst>
                <a:gd name="connsiteX0" fmla="*/ 0 w 1240325"/>
                <a:gd name="connsiteY0" fmla="*/ 805759 h 851026"/>
                <a:gd name="connsiteX1" fmla="*/ 190123 w 1240325"/>
                <a:gd name="connsiteY1" fmla="*/ 832919 h 851026"/>
                <a:gd name="connsiteX2" fmla="*/ 144855 w 1240325"/>
                <a:gd name="connsiteY2" fmla="*/ 579422 h 851026"/>
                <a:gd name="connsiteX3" fmla="*/ 271604 w 1240325"/>
                <a:gd name="connsiteY3" fmla="*/ 660903 h 851026"/>
                <a:gd name="connsiteX4" fmla="*/ 371192 w 1240325"/>
                <a:gd name="connsiteY4" fmla="*/ 479834 h 851026"/>
                <a:gd name="connsiteX5" fmla="*/ 977774 w 1240325"/>
                <a:gd name="connsiteY5" fmla="*/ 697117 h 851026"/>
                <a:gd name="connsiteX6" fmla="*/ 995881 w 1240325"/>
                <a:gd name="connsiteY6" fmla="*/ 851026 h 851026"/>
                <a:gd name="connsiteX7" fmla="*/ 1240325 w 1240325"/>
                <a:gd name="connsiteY7" fmla="*/ 796705 h 851026"/>
                <a:gd name="connsiteX8" fmla="*/ 1122630 w 1240325"/>
                <a:gd name="connsiteY8" fmla="*/ 271604 h 851026"/>
                <a:gd name="connsiteX9" fmla="*/ 941560 w 1240325"/>
                <a:gd name="connsiteY9" fmla="*/ 72428 h 851026"/>
                <a:gd name="connsiteX10" fmla="*/ 697117 w 1240325"/>
                <a:gd name="connsiteY10" fmla="*/ 0 h 851026"/>
                <a:gd name="connsiteX11" fmla="*/ 552261 w 1240325"/>
                <a:gd name="connsiteY11" fmla="*/ 0 h 851026"/>
                <a:gd name="connsiteX12" fmla="*/ 470780 w 1240325"/>
                <a:gd name="connsiteY12" fmla="*/ 27160 h 851026"/>
                <a:gd name="connsiteX13" fmla="*/ 452673 w 1240325"/>
                <a:gd name="connsiteY13" fmla="*/ 63374 h 851026"/>
                <a:gd name="connsiteX14" fmla="*/ 316871 w 1240325"/>
                <a:gd name="connsiteY14" fmla="*/ 54321 h 851026"/>
                <a:gd name="connsiteX15" fmla="*/ 199176 w 1240325"/>
                <a:gd name="connsiteY15" fmla="*/ 90535 h 851026"/>
                <a:gd name="connsiteX16" fmla="*/ 108641 w 1240325"/>
                <a:gd name="connsiteY16" fmla="*/ 162962 h 851026"/>
                <a:gd name="connsiteX17" fmla="*/ 63374 w 1240325"/>
                <a:gd name="connsiteY17" fmla="*/ 280658 h 851026"/>
                <a:gd name="connsiteX18" fmla="*/ 36214 w 1240325"/>
                <a:gd name="connsiteY18" fmla="*/ 416460 h 851026"/>
                <a:gd name="connsiteX19" fmla="*/ 0 w 1240325"/>
                <a:gd name="connsiteY19" fmla="*/ 805759 h 851026"/>
                <a:gd name="connsiteX0" fmla="*/ 0 w 1240325"/>
                <a:gd name="connsiteY0" fmla="*/ 805759 h 851026"/>
                <a:gd name="connsiteX1" fmla="*/ 190123 w 1240325"/>
                <a:gd name="connsiteY1" fmla="*/ 832919 h 851026"/>
                <a:gd name="connsiteX2" fmla="*/ 139133 w 1240325"/>
                <a:gd name="connsiteY2" fmla="*/ 626013 h 851026"/>
                <a:gd name="connsiteX3" fmla="*/ 144855 w 1240325"/>
                <a:gd name="connsiteY3" fmla="*/ 579422 h 851026"/>
                <a:gd name="connsiteX4" fmla="*/ 271604 w 1240325"/>
                <a:gd name="connsiteY4" fmla="*/ 660903 h 851026"/>
                <a:gd name="connsiteX5" fmla="*/ 371192 w 1240325"/>
                <a:gd name="connsiteY5" fmla="*/ 479834 h 851026"/>
                <a:gd name="connsiteX6" fmla="*/ 977774 w 1240325"/>
                <a:gd name="connsiteY6" fmla="*/ 697117 h 851026"/>
                <a:gd name="connsiteX7" fmla="*/ 995881 w 1240325"/>
                <a:gd name="connsiteY7" fmla="*/ 851026 h 851026"/>
                <a:gd name="connsiteX8" fmla="*/ 1240325 w 1240325"/>
                <a:gd name="connsiteY8" fmla="*/ 796705 h 851026"/>
                <a:gd name="connsiteX9" fmla="*/ 1122630 w 1240325"/>
                <a:gd name="connsiteY9" fmla="*/ 271604 h 851026"/>
                <a:gd name="connsiteX10" fmla="*/ 941560 w 1240325"/>
                <a:gd name="connsiteY10" fmla="*/ 72428 h 851026"/>
                <a:gd name="connsiteX11" fmla="*/ 697117 w 1240325"/>
                <a:gd name="connsiteY11" fmla="*/ 0 h 851026"/>
                <a:gd name="connsiteX12" fmla="*/ 552261 w 1240325"/>
                <a:gd name="connsiteY12" fmla="*/ 0 h 851026"/>
                <a:gd name="connsiteX13" fmla="*/ 470780 w 1240325"/>
                <a:gd name="connsiteY13" fmla="*/ 27160 h 851026"/>
                <a:gd name="connsiteX14" fmla="*/ 452673 w 1240325"/>
                <a:gd name="connsiteY14" fmla="*/ 63374 h 851026"/>
                <a:gd name="connsiteX15" fmla="*/ 316871 w 1240325"/>
                <a:gd name="connsiteY15" fmla="*/ 54321 h 851026"/>
                <a:gd name="connsiteX16" fmla="*/ 199176 w 1240325"/>
                <a:gd name="connsiteY16" fmla="*/ 90535 h 851026"/>
                <a:gd name="connsiteX17" fmla="*/ 108641 w 1240325"/>
                <a:gd name="connsiteY17" fmla="*/ 162962 h 851026"/>
                <a:gd name="connsiteX18" fmla="*/ 63374 w 1240325"/>
                <a:gd name="connsiteY18" fmla="*/ 280658 h 851026"/>
                <a:gd name="connsiteX19" fmla="*/ 36214 w 1240325"/>
                <a:gd name="connsiteY19" fmla="*/ 416460 h 851026"/>
                <a:gd name="connsiteX20" fmla="*/ 0 w 1240325"/>
                <a:gd name="connsiteY20" fmla="*/ 805759 h 851026"/>
                <a:gd name="connsiteX0" fmla="*/ 0 w 1240325"/>
                <a:gd name="connsiteY0" fmla="*/ 805759 h 851026"/>
                <a:gd name="connsiteX1" fmla="*/ 190123 w 1240325"/>
                <a:gd name="connsiteY1" fmla="*/ 832919 h 851026"/>
                <a:gd name="connsiteX2" fmla="*/ 113733 w 1240325"/>
                <a:gd name="connsiteY2" fmla="*/ 619663 h 851026"/>
                <a:gd name="connsiteX3" fmla="*/ 144855 w 1240325"/>
                <a:gd name="connsiteY3" fmla="*/ 579422 h 851026"/>
                <a:gd name="connsiteX4" fmla="*/ 271604 w 1240325"/>
                <a:gd name="connsiteY4" fmla="*/ 660903 h 851026"/>
                <a:gd name="connsiteX5" fmla="*/ 371192 w 1240325"/>
                <a:gd name="connsiteY5" fmla="*/ 479834 h 851026"/>
                <a:gd name="connsiteX6" fmla="*/ 977774 w 1240325"/>
                <a:gd name="connsiteY6" fmla="*/ 697117 h 851026"/>
                <a:gd name="connsiteX7" fmla="*/ 995881 w 1240325"/>
                <a:gd name="connsiteY7" fmla="*/ 851026 h 851026"/>
                <a:gd name="connsiteX8" fmla="*/ 1240325 w 1240325"/>
                <a:gd name="connsiteY8" fmla="*/ 796705 h 851026"/>
                <a:gd name="connsiteX9" fmla="*/ 1122630 w 1240325"/>
                <a:gd name="connsiteY9" fmla="*/ 271604 h 851026"/>
                <a:gd name="connsiteX10" fmla="*/ 941560 w 1240325"/>
                <a:gd name="connsiteY10" fmla="*/ 72428 h 851026"/>
                <a:gd name="connsiteX11" fmla="*/ 697117 w 1240325"/>
                <a:gd name="connsiteY11" fmla="*/ 0 h 851026"/>
                <a:gd name="connsiteX12" fmla="*/ 552261 w 1240325"/>
                <a:gd name="connsiteY12" fmla="*/ 0 h 851026"/>
                <a:gd name="connsiteX13" fmla="*/ 470780 w 1240325"/>
                <a:gd name="connsiteY13" fmla="*/ 27160 h 851026"/>
                <a:gd name="connsiteX14" fmla="*/ 452673 w 1240325"/>
                <a:gd name="connsiteY14" fmla="*/ 63374 h 851026"/>
                <a:gd name="connsiteX15" fmla="*/ 316871 w 1240325"/>
                <a:gd name="connsiteY15" fmla="*/ 54321 h 851026"/>
                <a:gd name="connsiteX16" fmla="*/ 199176 w 1240325"/>
                <a:gd name="connsiteY16" fmla="*/ 90535 h 851026"/>
                <a:gd name="connsiteX17" fmla="*/ 108641 w 1240325"/>
                <a:gd name="connsiteY17" fmla="*/ 162962 h 851026"/>
                <a:gd name="connsiteX18" fmla="*/ 63374 w 1240325"/>
                <a:gd name="connsiteY18" fmla="*/ 280658 h 851026"/>
                <a:gd name="connsiteX19" fmla="*/ 36214 w 1240325"/>
                <a:gd name="connsiteY19" fmla="*/ 416460 h 851026"/>
                <a:gd name="connsiteX20" fmla="*/ 0 w 1240325"/>
                <a:gd name="connsiteY20" fmla="*/ 805759 h 851026"/>
                <a:gd name="connsiteX0" fmla="*/ 0 w 1240325"/>
                <a:gd name="connsiteY0" fmla="*/ 805759 h 851026"/>
                <a:gd name="connsiteX1" fmla="*/ 190123 w 1240325"/>
                <a:gd name="connsiteY1" fmla="*/ 832919 h 851026"/>
                <a:gd name="connsiteX2" fmla="*/ 113733 w 1240325"/>
                <a:gd name="connsiteY2" fmla="*/ 619663 h 851026"/>
                <a:gd name="connsiteX3" fmla="*/ 144855 w 1240325"/>
                <a:gd name="connsiteY3" fmla="*/ 579422 h 851026"/>
                <a:gd name="connsiteX4" fmla="*/ 120083 w 1240325"/>
                <a:gd name="connsiteY4" fmla="*/ 587913 h 851026"/>
                <a:gd name="connsiteX5" fmla="*/ 271604 w 1240325"/>
                <a:gd name="connsiteY5" fmla="*/ 660903 h 851026"/>
                <a:gd name="connsiteX6" fmla="*/ 371192 w 1240325"/>
                <a:gd name="connsiteY6" fmla="*/ 479834 h 851026"/>
                <a:gd name="connsiteX7" fmla="*/ 977774 w 1240325"/>
                <a:gd name="connsiteY7" fmla="*/ 697117 h 851026"/>
                <a:gd name="connsiteX8" fmla="*/ 995881 w 1240325"/>
                <a:gd name="connsiteY8" fmla="*/ 851026 h 851026"/>
                <a:gd name="connsiteX9" fmla="*/ 1240325 w 1240325"/>
                <a:gd name="connsiteY9" fmla="*/ 796705 h 851026"/>
                <a:gd name="connsiteX10" fmla="*/ 1122630 w 1240325"/>
                <a:gd name="connsiteY10" fmla="*/ 271604 h 851026"/>
                <a:gd name="connsiteX11" fmla="*/ 941560 w 1240325"/>
                <a:gd name="connsiteY11" fmla="*/ 72428 h 851026"/>
                <a:gd name="connsiteX12" fmla="*/ 697117 w 1240325"/>
                <a:gd name="connsiteY12" fmla="*/ 0 h 851026"/>
                <a:gd name="connsiteX13" fmla="*/ 552261 w 1240325"/>
                <a:gd name="connsiteY13" fmla="*/ 0 h 851026"/>
                <a:gd name="connsiteX14" fmla="*/ 470780 w 1240325"/>
                <a:gd name="connsiteY14" fmla="*/ 27160 h 851026"/>
                <a:gd name="connsiteX15" fmla="*/ 452673 w 1240325"/>
                <a:gd name="connsiteY15" fmla="*/ 63374 h 851026"/>
                <a:gd name="connsiteX16" fmla="*/ 316871 w 1240325"/>
                <a:gd name="connsiteY16" fmla="*/ 54321 h 851026"/>
                <a:gd name="connsiteX17" fmla="*/ 199176 w 1240325"/>
                <a:gd name="connsiteY17" fmla="*/ 90535 h 851026"/>
                <a:gd name="connsiteX18" fmla="*/ 108641 w 1240325"/>
                <a:gd name="connsiteY18" fmla="*/ 162962 h 851026"/>
                <a:gd name="connsiteX19" fmla="*/ 63374 w 1240325"/>
                <a:gd name="connsiteY19" fmla="*/ 280658 h 851026"/>
                <a:gd name="connsiteX20" fmla="*/ 36214 w 1240325"/>
                <a:gd name="connsiteY20" fmla="*/ 416460 h 851026"/>
                <a:gd name="connsiteX21" fmla="*/ 0 w 1240325"/>
                <a:gd name="connsiteY21" fmla="*/ 805759 h 851026"/>
                <a:gd name="connsiteX0" fmla="*/ 0 w 1240325"/>
                <a:gd name="connsiteY0" fmla="*/ 805759 h 851026"/>
                <a:gd name="connsiteX1" fmla="*/ 190123 w 1240325"/>
                <a:gd name="connsiteY1" fmla="*/ 832919 h 851026"/>
                <a:gd name="connsiteX2" fmla="*/ 151833 w 1240325"/>
                <a:gd name="connsiteY2" fmla="*/ 721263 h 851026"/>
                <a:gd name="connsiteX3" fmla="*/ 113733 w 1240325"/>
                <a:gd name="connsiteY3" fmla="*/ 619663 h 851026"/>
                <a:gd name="connsiteX4" fmla="*/ 144855 w 1240325"/>
                <a:gd name="connsiteY4" fmla="*/ 579422 h 851026"/>
                <a:gd name="connsiteX5" fmla="*/ 120083 w 1240325"/>
                <a:gd name="connsiteY5" fmla="*/ 587913 h 851026"/>
                <a:gd name="connsiteX6" fmla="*/ 271604 w 1240325"/>
                <a:gd name="connsiteY6" fmla="*/ 660903 h 851026"/>
                <a:gd name="connsiteX7" fmla="*/ 371192 w 1240325"/>
                <a:gd name="connsiteY7" fmla="*/ 479834 h 851026"/>
                <a:gd name="connsiteX8" fmla="*/ 977774 w 1240325"/>
                <a:gd name="connsiteY8" fmla="*/ 697117 h 851026"/>
                <a:gd name="connsiteX9" fmla="*/ 995881 w 1240325"/>
                <a:gd name="connsiteY9" fmla="*/ 851026 h 851026"/>
                <a:gd name="connsiteX10" fmla="*/ 1240325 w 1240325"/>
                <a:gd name="connsiteY10" fmla="*/ 796705 h 851026"/>
                <a:gd name="connsiteX11" fmla="*/ 1122630 w 1240325"/>
                <a:gd name="connsiteY11" fmla="*/ 271604 h 851026"/>
                <a:gd name="connsiteX12" fmla="*/ 941560 w 1240325"/>
                <a:gd name="connsiteY12" fmla="*/ 72428 h 851026"/>
                <a:gd name="connsiteX13" fmla="*/ 697117 w 1240325"/>
                <a:gd name="connsiteY13" fmla="*/ 0 h 851026"/>
                <a:gd name="connsiteX14" fmla="*/ 552261 w 1240325"/>
                <a:gd name="connsiteY14" fmla="*/ 0 h 851026"/>
                <a:gd name="connsiteX15" fmla="*/ 470780 w 1240325"/>
                <a:gd name="connsiteY15" fmla="*/ 27160 h 851026"/>
                <a:gd name="connsiteX16" fmla="*/ 452673 w 1240325"/>
                <a:gd name="connsiteY16" fmla="*/ 63374 h 851026"/>
                <a:gd name="connsiteX17" fmla="*/ 316871 w 1240325"/>
                <a:gd name="connsiteY17" fmla="*/ 54321 h 851026"/>
                <a:gd name="connsiteX18" fmla="*/ 199176 w 1240325"/>
                <a:gd name="connsiteY18" fmla="*/ 90535 h 851026"/>
                <a:gd name="connsiteX19" fmla="*/ 108641 w 1240325"/>
                <a:gd name="connsiteY19" fmla="*/ 162962 h 851026"/>
                <a:gd name="connsiteX20" fmla="*/ 63374 w 1240325"/>
                <a:gd name="connsiteY20" fmla="*/ 280658 h 851026"/>
                <a:gd name="connsiteX21" fmla="*/ 36214 w 1240325"/>
                <a:gd name="connsiteY21" fmla="*/ 416460 h 851026"/>
                <a:gd name="connsiteX22" fmla="*/ 0 w 1240325"/>
                <a:gd name="connsiteY22" fmla="*/ 805759 h 851026"/>
                <a:gd name="connsiteX0" fmla="*/ 0 w 1240325"/>
                <a:gd name="connsiteY0" fmla="*/ 805759 h 851026"/>
                <a:gd name="connsiteX1" fmla="*/ 190123 w 1240325"/>
                <a:gd name="connsiteY1" fmla="*/ 832919 h 851026"/>
                <a:gd name="connsiteX2" fmla="*/ 170883 w 1240325"/>
                <a:gd name="connsiteY2" fmla="*/ 746663 h 851026"/>
                <a:gd name="connsiteX3" fmla="*/ 113733 w 1240325"/>
                <a:gd name="connsiteY3" fmla="*/ 619663 h 851026"/>
                <a:gd name="connsiteX4" fmla="*/ 144855 w 1240325"/>
                <a:gd name="connsiteY4" fmla="*/ 579422 h 851026"/>
                <a:gd name="connsiteX5" fmla="*/ 120083 w 1240325"/>
                <a:gd name="connsiteY5" fmla="*/ 587913 h 851026"/>
                <a:gd name="connsiteX6" fmla="*/ 271604 w 1240325"/>
                <a:gd name="connsiteY6" fmla="*/ 660903 h 851026"/>
                <a:gd name="connsiteX7" fmla="*/ 371192 w 1240325"/>
                <a:gd name="connsiteY7" fmla="*/ 479834 h 851026"/>
                <a:gd name="connsiteX8" fmla="*/ 977774 w 1240325"/>
                <a:gd name="connsiteY8" fmla="*/ 697117 h 851026"/>
                <a:gd name="connsiteX9" fmla="*/ 995881 w 1240325"/>
                <a:gd name="connsiteY9" fmla="*/ 851026 h 851026"/>
                <a:gd name="connsiteX10" fmla="*/ 1240325 w 1240325"/>
                <a:gd name="connsiteY10" fmla="*/ 796705 h 851026"/>
                <a:gd name="connsiteX11" fmla="*/ 1122630 w 1240325"/>
                <a:gd name="connsiteY11" fmla="*/ 271604 h 851026"/>
                <a:gd name="connsiteX12" fmla="*/ 941560 w 1240325"/>
                <a:gd name="connsiteY12" fmla="*/ 72428 h 851026"/>
                <a:gd name="connsiteX13" fmla="*/ 697117 w 1240325"/>
                <a:gd name="connsiteY13" fmla="*/ 0 h 851026"/>
                <a:gd name="connsiteX14" fmla="*/ 552261 w 1240325"/>
                <a:gd name="connsiteY14" fmla="*/ 0 h 851026"/>
                <a:gd name="connsiteX15" fmla="*/ 470780 w 1240325"/>
                <a:gd name="connsiteY15" fmla="*/ 27160 h 851026"/>
                <a:gd name="connsiteX16" fmla="*/ 452673 w 1240325"/>
                <a:gd name="connsiteY16" fmla="*/ 63374 h 851026"/>
                <a:gd name="connsiteX17" fmla="*/ 316871 w 1240325"/>
                <a:gd name="connsiteY17" fmla="*/ 54321 h 851026"/>
                <a:gd name="connsiteX18" fmla="*/ 199176 w 1240325"/>
                <a:gd name="connsiteY18" fmla="*/ 90535 h 851026"/>
                <a:gd name="connsiteX19" fmla="*/ 108641 w 1240325"/>
                <a:gd name="connsiteY19" fmla="*/ 162962 h 851026"/>
                <a:gd name="connsiteX20" fmla="*/ 63374 w 1240325"/>
                <a:gd name="connsiteY20" fmla="*/ 280658 h 851026"/>
                <a:gd name="connsiteX21" fmla="*/ 36214 w 1240325"/>
                <a:gd name="connsiteY21" fmla="*/ 416460 h 851026"/>
                <a:gd name="connsiteX22" fmla="*/ 0 w 1240325"/>
                <a:gd name="connsiteY22" fmla="*/ 805759 h 851026"/>
                <a:gd name="connsiteX0" fmla="*/ 0 w 1240325"/>
                <a:gd name="connsiteY0" fmla="*/ 805759 h 851026"/>
                <a:gd name="connsiteX1" fmla="*/ 190123 w 1240325"/>
                <a:gd name="connsiteY1" fmla="*/ 832919 h 851026"/>
                <a:gd name="connsiteX2" fmla="*/ 139133 w 1240325"/>
                <a:gd name="connsiteY2" fmla="*/ 759363 h 851026"/>
                <a:gd name="connsiteX3" fmla="*/ 113733 w 1240325"/>
                <a:gd name="connsiteY3" fmla="*/ 619663 h 851026"/>
                <a:gd name="connsiteX4" fmla="*/ 144855 w 1240325"/>
                <a:gd name="connsiteY4" fmla="*/ 579422 h 851026"/>
                <a:gd name="connsiteX5" fmla="*/ 120083 w 1240325"/>
                <a:gd name="connsiteY5" fmla="*/ 587913 h 851026"/>
                <a:gd name="connsiteX6" fmla="*/ 271604 w 1240325"/>
                <a:gd name="connsiteY6" fmla="*/ 660903 h 851026"/>
                <a:gd name="connsiteX7" fmla="*/ 371192 w 1240325"/>
                <a:gd name="connsiteY7" fmla="*/ 479834 h 851026"/>
                <a:gd name="connsiteX8" fmla="*/ 977774 w 1240325"/>
                <a:gd name="connsiteY8" fmla="*/ 697117 h 851026"/>
                <a:gd name="connsiteX9" fmla="*/ 995881 w 1240325"/>
                <a:gd name="connsiteY9" fmla="*/ 851026 h 851026"/>
                <a:gd name="connsiteX10" fmla="*/ 1240325 w 1240325"/>
                <a:gd name="connsiteY10" fmla="*/ 796705 h 851026"/>
                <a:gd name="connsiteX11" fmla="*/ 1122630 w 1240325"/>
                <a:gd name="connsiteY11" fmla="*/ 271604 h 851026"/>
                <a:gd name="connsiteX12" fmla="*/ 941560 w 1240325"/>
                <a:gd name="connsiteY12" fmla="*/ 72428 h 851026"/>
                <a:gd name="connsiteX13" fmla="*/ 697117 w 1240325"/>
                <a:gd name="connsiteY13" fmla="*/ 0 h 851026"/>
                <a:gd name="connsiteX14" fmla="*/ 552261 w 1240325"/>
                <a:gd name="connsiteY14" fmla="*/ 0 h 851026"/>
                <a:gd name="connsiteX15" fmla="*/ 470780 w 1240325"/>
                <a:gd name="connsiteY15" fmla="*/ 27160 h 851026"/>
                <a:gd name="connsiteX16" fmla="*/ 452673 w 1240325"/>
                <a:gd name="connsiteY16" fmla="*/ 63374 h 851026"/>
                <a:gd name="connsiteX17" fmla="*/ 316871 w 1240325"/>
                <a:gd name="connsiteY17" fmla="*/ 54321 h 851026"/>
                <a:gd name="connsiteX18" fmla="*/ 199176 w 1240325"/>
                <a:gd name="connsiteY18" fmla="*/ 90535 h 851026"/>
                <a:gd name="connsiteX19" fmla="*/ 108641 w 1240325"/>
                <a:gd name="connsiteY19" fmla="*/ 162962 h 851026"/>
                <a:gd name="connsiteX20" fmla="*/ 63374 w 1240325"/>
                <a:gd name="connsiteY20" fmla="*/ 280658 h 851026"/>
                <a:gd name="connsiteX21" fmla="*/ 36214 w 1240325"/>
                <a:gd name="connsiteY21" fmla="*/ 416460 h 851026"/>
                <a:gd name="connsiteX22" fmla="*/ 0 w 1240325"/>
                <a:gd name="connsiteY22" fmla="*/ 805759 h 85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40325" h="851026">
                  <a:moveTo>
                    <a:pt x="0" y="805759"/>
                  </a:moveTo>
                  <a:lnTo>
                    <a:pt x="190123" y="832919"/>
                  </a:lnTo>
                  <a:lnTo>
                    <a:pt x="139133" y="759363"/>
                  </a:lnTo>
                  <a:lnTo>
                    <a:pt x="113733" y="619663"/>
                  </a:lnTo>
                  <a:lnTo>
                    <a:pt x="144855" y="579422"/>
                  </a:lnTo>
                  <a:lnTo>
                    <a:pt x="120083" y="587913"/>
                  </a:lnTo>
                  <a:lnTo>
                    <a:pt x="271604" y="660903"/>
                  </a:lnTo>
                  <a:lnTo>
                    <a:pt x="371192" y="479834"/>
                  </a:lnTo>
                  <a:lnTo>
                    <a:pt x="977774" y="697117"/>
                  </a:lnTo>
                  <a:lnTo>
                    <a:pt x="995881" y="851026"/>
                  </a:lnTo>
                  <a:lnTo>
                    <a:pt x="1240325" y="796705"/>
                  </a:lnTo>
                  <a:lnTo>
                    <a:pt x="1122630" y="271604"/>
                  </a:lnTo>
                  <a:lnTo>
                    <a:pt x="941560" y="72428"/>
                  </a:lnTo>
                  <a:lnTo>
                    <a:pt x="697117" y="0"/>
                  </a:lnTo>
                  <a:lnTo>
                    <a:pt x="552261" y="0"/>
                  </a:lnTo>
                  <a:lnTo>
                    <a:pt x="470780" y="27160"/>
                  </a:lnTo>
                  <a:lnTo>
                    <a:pt x="452673" y="63374"/>
                  </a:lnTo>
                  <a:lnTo>
                    <a:pt x="316871" y="54321"/>
                  </a:lnTo>
                  <a:lnTo>
                    <a:pt x="199176" y="90535"/>
                  </a:lnTo>
                  <a:lnTo>
                    <a:pt x="108641" y="162962"/>
                  </a:lnTo>
                  <a:lnTo>
                    <a:pt x="63374" y="280658"/>
                  </a:lnTo>
                  <a:lnTo>
                    <a:pt x="36214" y="416460"/>
                  </a:lnTo>
                  <a:lnTo>
                    <a:pt x="0" y="805759"/>
                  </a:lnTo>
                  <a:close/>
                </a:path>
              </a:pathLst>
            </a:custGeom>
            <a:solidFill>
              <a:srgbClr val="000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8" name="Elipse 17"/>
            <p:cNvSpPr/>
            <p:nvPr/>
          </p:nvSpPr>
          <p:spPr>
            <a:xfrm>
              <a:off x="6735778" y="5217050"/>
              <a:ext cx="344032" cy="34403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9" name="Elipse 18"/>
            <p:cNvSpPr/>
            <p:nvPr/>
          </p:nvSpPr>
          <p:spPr>
            <a:xfrm>
              <a:off x="8320135" y="5217050"/>
              <a:ext cx="344032" cy="34403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cxnSp>
          <p:nvCxnSpPr>
            <p:cNvPr id="21" name="Conector recto 20"/>
            <p:cNvCxnSpPr>
              <a:stCxn id="16" idx="0"/>
              <a:endCxn id="16" idx="3"/>
            </p:cNvCxnSpPr>
            <p:nvPr/>
          </p:nvCxnSpPr>
          <p:spPr>
            <a:xfrm>
              <a:off x="7686392" y="4897925"/>
              <a:ext cx="0" cy="1167897"/>
            </a:xfrm>
            <a:prstGeom prst="line">
              <a:avLst/>
            </a:prstGeom>
            <a:ln w="3810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o 28"/>
          <p:cNvGrpSpPr/>
          <p:nvPr/>
        </p:nvGrpSpPr>
        <p:grpSpPr>
          <a:xfrm>
            <a:off x="8211396" y="4071157"/>
            <a:ext cx="1658996" cy="1915303"/>
            <a:chOff x="6775010" y="3883936"/>
            <a:chExt cx="1928389" cy="2226316"/>
          </a:xfrm>
        </p:grpSpPr>
        <p:sp>
          <p:nvSpPr>
            <p:cNvPr id="24" name="Forma libre 23"/>
            <p:cNvSpPr/>
            <p:nvPr/>
          </p:nvSpPr>
          <p:spPr>
            <a:xfrm flipH="1">
              <a:off x="7106970" y="3883936"/>
              <a:ext cx="1167897" cy="860079"/>
            </a:xfrm>
            <a:custGeom>
              <a:avLst/>
              <a:gdLst>
                <a:gd name="connsiteX0" fmla="*/ 63375 w 1167897"/>
                <a:gd name="connsiteY0" fmla="*/ 823865 h 869132"/>
                <a:gd name="connsiteX1" fmla="*/ 9054 w 1167897"/>
                <a:gd name="connsiteY1" fmla="*/ 742384 h 869132"/>
                <a:gd name="connsiteX2" fmla="*/ 0 w 1167897"/>
                <a:gd name="connsiteY2" fmla="*/ 561314 h 869132"/>
                <a:gd name="connsiteX3" fmla="*/ 27161 w 1167897"/>
                <a:gd name="connsiteY3" fmla="*/ 325924 h 869132"/>
                <a:gd name="connsiteX4" fmla="*/ 126749 w 1167897"/>
                <a:gd name="connsiteY4" fmla="*/ 108641 h 869132"/>
                <a:gd name="connsiteX5" fmla="*/ 271604 w 1167897"/>
                <a:gd name="connsiteY5" fmla="*/ 36213 h 869132"/>
                <a:gd name="connsiteX6" fmla="*/ 425513 w 1167897"/>
                <a:gd name="connsiteY6" fmla="*/ 72427 h 869132"/>
                <a:gd name="connsiteX7" fmla="*/ 543208 w 1167897"/>
                <a:gd name="connsiteY7" fmla="*/ 0 h 869132"/>
                <a:gd name="connsiteX8" fmla="*/ 995881 w 1167897"/>
                <a:gd name="connsiteY8" fmla="*/ 117695 h 869132"/>
                <a:gd name="connsiteX9" fmla="*/ 1122630 w 1167897"/>
                <a:gd name="connsiteY9" fmla="*/ 353085 h 869132"/>
                <a:gd name="connsiteX10" fmla="*/ 1167897 w 1167897"/>
                <a:gd name="connsiteY10" fmla="*/ 688063 h 869132"/>
                <a:gd name="connsiteX11" fmla="*/ 1122630 w 1167897"/>
                <a:gd name="connsiteY11" fmla="*/ 832918 h 869132"/>
                <a:gd name="connsiteX12" fmla="*/ 1050202 w 1167897"/>
                <a:gd name="connsiteY12" fmla="*/ 860079 h 869132"/>
                <a:gd name="connsiteX13" fmla="*/ 923454 w 1167897"/>
                <a:gd name="connsiteY13" fmla="*/ 706170 h 869132"/>
                <a:gd name="connsiteX14" fmla="*/ 778598 w 1167897"/>
                <a:gd name="connsiteY14" fmla="*/ 525101 h 869132"/>
                <a:gd name="connsiteX15" fmla="*/ 624689 w 1167897"/>
                <a:gd name="connsiteY15" fmla="*/ 398352 h 869132"/>
                <a:gd name="connsiteX16" fmla="*/ 479834 w 1167897"/>
                <a:gd name="connsiteY16" fmla="*/ 398352 h 869132"/>
                <a:gd name="connsiteX17" fmla="*/ 253497 w 1167897"/>
                <a:gd name="connsiteY17" fmla="*/ 516047 h 869132"/>
                <a:gd name="connsiteX18" fmla="*/ 226337 w 1167897"/>
                <a:gd name="connsiteY18" fmla="*/ 697116 h 869132"/>
                <a:gd name="connsiteX19" fmla="*/ 172016 w 1167897"/>
                <a:gd name="connsiteY19" fmla="*/ 624689 h 869132"/>
                <a:gd name="connsiteX20" fmla="*/ 126749 w 1167897"/>
                <a:gd name="connsiteY20" fmla="*/ 579421 h 869132"/>
                <a:gd name="connsiteX21" fmla="*/ 99588 w 1167897"/>
                <a:gd name="connsiteY21" fmla="*/ 642796 h 869132"/>
                <a:gd name="connsiteX22" fmla="*/ 108642 w 1167897"/>
                <a:gd name="connsiteY22" fmla="*/ 760491 h 869132"/>
                <a:gd name="connsiteX23" fmla="*/ 135802 w 1167897"/>
                <a:gd name="connsiteY23" fmla="*/ 814812 h 869132"/>
                <a:gd name="connsiteX24" fmla="*/ 135802 w 1167897"/>
                <a:gd name="connsiteY24" fmla="*/ 814812 h 869132"/>
                <a:gd name="connsiteX25" fmla="*/ 117695 w 1167897"/>
                <a:gd name="connsiteY25" fmla="*/ 841972 h 869132"/>
                <a:gd name="connsiteX26" fmla="*/ 117695 w 1167897"/>
                <a:gd name="connsiteY26" fmla="*/ 869132 h 869132"/>
                <a:gd name="connsiteX0" fmla="*/ 63375 w 1167897"/>
                <a:gd name="connsiteY0" fmla="*/ 823865 h 869132"/>
                <a:gd name="connsiteX1" fmla="*/ 9054 w 1167897"/>
                <a:gd name="connsiteY1" fmla="*/ 742384 h 869132"/>
                <a:gd name="connsiteX2" fmla="*/ 0 w 1167897"/>
                <a:gd name="connsiteY2" fmla="*/ 561314 h 869132"/>
                <a:gd name="connsiteX3" fmla="*/ 27161 w 1167897"/>
                <a:gd name="connsiteY3" fmla="*/ 325924 h 869132"/>
                <a:gd name="connsiteX4" fmla="*/ 126749 w 1167897"/>
                <a:gd name="connsiteY4" fmla="*/ 108641 h 869132"/>
                <a:gd name="connsiteX5" fmla="*/ 271604 w 1167897"/>
                <a:gd name="connsiteY5" fmla="*/ 36213 h 869132"/>
                <a:gd name="connsiteX6" fmla="*/ 425513 w 1167897"/>
                <a:gd name="connsiteY6" fmla="*/ 72427 h 869132"/>
                <a:gd name="connsiteX7" fmla="*/ 543208 w 1167897"/>
                <a:gd name="connsiteY7" fmla="*/ 0 h 869132"/>
                <a:gd name="connsiteX8" fmla="*/ 977774 w 1167897"/>
                <a:gd name="connsiteY8" fmla="*/ 153909 h 869132"/>
                <a:gd name="connsiteX9" fmla="*/ 1122630 w 1167897"/>
                <a:gd name="connsiteY9" fmla="*/ 353085 h 869132"/>
                <a:gd name="connsiteX10" fmla="*/ 1167897 w 1167897"/>
                <a:gd name="connsiteY10" fmla="*/ 688063 h 869132"/>
                <a:gd name="connsiteX11" fmla="*/ 1122630 w 1167897"/>
                <a:gd name="connsiteY11" fmla="*/ 832918 h 869132"/>
                <a:gd name="connsiteX12" fmla="*/ 1050202 w 1167897"/>
                <a:gd name="connsiteY12" fmla="*/ 860079 h 869132"/>
                <a:gd name="connsiteX13" fmla="*/ 923454 w 1167897"/>
                <a:gd name="connsiteY13" fmla="*/ 706170 h 869132"/>
                <a:gd name="connsiteX14" fmla="*/ 778598 w 1167897"/>
                <a:gd name="connsiteY14" fmla="*/ 525101 h 869132"/>
                <a:gd name="connsiteX15" fmla="*/ 624689 w 1167897"/>
                <a:gd name="connsiteY15" fmla="*/ 398352 h 869132"/>
                <a:gd name="connsiteX16" fmla="*/ 479834 w 1167897"/>
                <a:gd name="connsiteY16" fmla="*/ 398352 h 869132"/>
                <a:gd name="connsiteX17" fmla="*/ 253497 w 1167897"/>
                <a:gd name="connsiteY17" fmla="*/ 516047 h 869132"/>
                <a:gd name="connsiteX18" fmla="*/ 226337 w 1167897"/>
                <a:gd name="connsiteY18" fmla="*/ 697116 h 869132"/>
                <a:gd name="connsiteX19" fmla="*/ 172016 w 1167897"/>
                <a:gd name="connsiteY19" fmla="*/ 624689 h 869132"/>
                <a:gd name="connsiteX20" fmla="*/ 126749 w 1167897"/>
                <a:gd name="connsiteY20" fmla="*/ 579421 h 869132"/>
                <a:gd name="connsiteX21" fmla="*/ 99588 w 1167897"/>
                <a:gd name="connsiteY21" fmla="*/ 642796 h 869132"/>
                <a:gd name="connsiteX22" fmla="*/ 108642 w 1167897"/>
                <a:gd name="connsiteY22" fmla="*/ 760491 h 869132"/>
                <a:gd name="connsiteX23" fmla="*/ 135802 w 1167897"/>
                <a:gd name="connsiteY23" fmla="*/ 814812 h 869132"/>
                <a:gd name="connsiteX24" fmla="*/ 135802 w 1167897"/>
                <a:gd name="connsiteY24" fmla="*/ 814812 h 869132"/>
                <a:gd name="connsiteX25" fmla="*/ 117695 w 1167897"/>
                <a:gd name="connsiteY25" fmla="*/ 841972 h 869132"/>
                <a:gd name="connsiteX26" fmla="*/ 117695 w 1167897"/>
                <a:gd name="connsiteY26" fmla="*/ 869132 h 869132"/>
                <a:gd name="connsiteX0" fmla="*/ 63375 w 1167897"/>
                <a:gd name="connsiteY0" fmla="*/ 823865 h 869132"/>
                <a:gd name="connsiteX1" fmla="*/ 9054 w 1167897"/>
                <a:gd name="connsiteY1" fmla="*/ 742384 h 869132"/>
                <a:gd name="connsiteX2" fmla="*/ 0 w 1167897"/>
                <a:gd name="connsiteY2" fmla="*/ 561314 h 869132"/>
                <a:gd name="connsiteX3" fmla="*/ 27161 w 1167897"/>
                <a:gd name="connsiteY3" fmla="*/ 325924 h 869132"/>
                <a:gd name="connsiteX4" fmla="*/ 126749 w 1167897"/>
                <a:gd name="connsiteY4" fmla="*/ 108641 h 869132"/>
                <a:gd name="connsiteX5" fmla="*/ 271604 w 1167897"/>
                <a:gd name="connsiteY5" fmla="*/ 36213 h 869132"/>
                <a:gd name="connsiteX6" fmla="*/ 425513 w 1167897"/>
                <a:gd name="connsiteY6" fmla="*/ 72427 h 869132"/>
                <a:gd name="connsiteX7" fmla="*/ 543208 w 1167897"/>
                <a:gd name="connsiteY7" fmla="*/ 0 h 869132"/>
                <a:gd name="connsiteX8" fmla="*/ 715224 w 1167897"/>
                <a:gd name="connsiteY8" fmla="*/ 63374 h 869132"/>
                <a:gd name="connsiteX9" fmla="*/ 977774 w 1167897"/>
                <a:gd name="connsiteY9" fmla="*/ 153909 h 869132"/>
                <a:gd name="connsiteX10" fmla="*/ 1122630 w 1167897"/>
                <a:gd name="connsiteY10" fmla="*/ 353085 h 869132"/>
                <a:gd name="connsiteX11" fmla="*/ 1167897 w 1167897"/>
                <a:gd name="connsiteY11" fmla="*/ 688063 h 869132"/>
                <a:gd name="connsiteX12" fmla="*/ 1122630 w 1167897"/>
                <a:gd name="connsiteY12" fmla="*/ 832918 h 869132"/>
                <a:gd name="connsiteX13" fmla="*/ 1050202 w 1167897"/>
                <a:gd name="connsiteY13" fmla="*/ 860079 h 869132"/>
                <a:gd name="connsiteX14" fmla="*/ 923454 w 1167897"/>
                <a:gd name="connsiteY14" fmla="*/ 706170 h 869132"/>
                <a:gd name="connsiteX15" fmla="*/ 778598 w 1167897"/>
                <a:gd name="connsiteY15" fmla="*/ 525101 h 869132"/>
                <a:gd name="connsiteX16" fmla="*/ 624689 w 1167897"/>
                <a:gd name="connsiteY16" fmla="*/ 398352 h 869132"/>
                <a:gd name="connsiteX17" fmla="*/ 479834 w 1167897"/>
                <a:gd name="connsiteY17" fmla="*/ 398352 h 869132"/>
                <a:gd name="connsiteX18" fmla="*/ 253497 w 1167897"/>
                <a:gd name="connsiteY18" fmla="*/ 516047 h 869132"/>
                <a:gd name="connsiteX19" fmla="*/ 226337 w 1167897"/>
                <a:gd name="connsiteY19" fmla="*/ 697116 h 869132"/>
                <a:gd name="connsiteX20" fmla="*/ 172016 w 1167897"/>
                <a:gd name="connsiteY20" fmla="*/ 624689 h 869132"/>
                <a:gd name="connsiteX21" fmla="*/ 126749 w 1167897"/>
                <a:gd name="connsiteY21" fmla="*/ 579421 h 869132"/>
                <a:gd name="connsiteX22" fmla="*/ 99588 w 1167897"/>
                <a:gd name="connsiteY22" fmla="*/ 642796 h 869132"/>
                <a:gd name="connsiteX23" fmla="*/ 108642 w 1167897"/>
                <a:gd name="connsiteY23" fmla="*/ 760491 h 869132"/>
                <a:gd name="connsiteX24" fmla="*/ 135802 w 1167897"/>
                <a:gd name="connsiteY24" fmla="*/ 814812 h 869132"/>
                <a:gd name="connsiteX25" fmla="*/ 135802 w 1167897"/>
                <a:gd name="connsiteY25" fmla="*/ 814812 h 869132"/>
                <a:gd name="connsiteX26" fmla="*/ 117695 w 1167897"/>
                <a:gd name="connsiteY26" fmla="*/ 841972 h 869132"/>
                <a:gd name="connsiteX27" fmla="*/ 117695 w 1167897"/>
                <a:gd name="connsiteY27" fmla="*/ 869132 h 869132"/>
                <a:gd name="connsiteX0" fmla="*/ 63375 w 1167897"/>
                <a:gd name="connsiteY0" fmla="*/ 823865 h 869132"/>
                <a:gd name="connsiteX1" fmla="*/ 9054 w 1167897"/>
                <a:gd name="connsiteY1" fmla="*/ 742384 h 869132"/>
                <a:gd name="connsiteX2" fmla="*/ 0 w 1167897"/>
                <a:gd name="connsiteY2" fmla="*/ 561314 h 869132"/>
                <a:gd name="connsiteX3" fmla="*/ 27161 w 1167897"/>
                <a:gd name="connsiteY3" fmla="*/ 325924 h 869132"/>
                <a:gd name="connsiteX4" fmla="*/ 126749 w 1167897"/>
                <a:gd name="connsiteY4" fmla="*/ 108641 h 869132"/>
                <a:gd name="connsiteX5" fmla="*/ 271604 w 1167897"/>
                <a:gd name="connsiteY5" fmla="*/ 36213 h 869132"/>
                <a:gd name="connsiteX6" fmla="*/ 425513 w 1167897"/>
                <a:gd name="connsiteY6" fmla="*/ 72427 h 869132"/>
                <a:gd name="connsiteX7" fmla="*/ 543208 w 1167897"/>
                <a:gd name="connsiteY7" fmla="*/ 0 h 869132"/>
                <a:gd name="connsiteX8" fmla="*/ 742384 w 1167897"/>
                <a:gd name="connsiteY8" fmla="*/ 18107 h 869132"/>
                <a:gd name="connsiteX9" fmla="*/ 977774 w 1167897"/>
                <a:gd name="connsiteY9" fmla="*/ 153909 h 869132"/>
                <a:gd name="connsiteX10" fmla="*/ 1122630 w 1167897"/>
                <a:gd name="connsiteY10" fmla="*/ 353085 h 869132"/>
                <a:gd name="connsiteX11" fmla="*/ 1167897 w 1167897"/>
                <a:gd name="connsiteY11" fmla="*/ 688063 h 869132"/>
                <a:gd name="connsiteX12" fmla="*/ 1122630 w 1167897"/>
                <a:gd name="connsiteY12" fmla="*/ 832918 h 869132"/>
                <a:gd name="connsiteX13" fmla="*/ 1050202 w 1167897"/>
                <a:gd name="connsiteY13" fmla="*/ 860079 h 869132"/>
                <a:gd name="connsiteX14" fmla="*/ 923454 w 1167897"/>
                <a:gd name="connsiteY14" fmla="*/ 706170 h 869132"/>
                <a:gd name="connsiteX15" fmla="*/ 778598 w 1167897"/>
                <a:gd name="connsiteY15" fmla="*/ 525101 h 869132"/>
                <a:gd name="connsiteX16" fmla="*/ 624689 w 1167897"/>
                <a:gd name="connsiteY16" fmla="*/ 398352 h 869132"/>
                <a:gd name="connsiteX17" fmla="*/ 479834 w 1167897"/>
                <a:gd name="connsiteY17" fmla="*/ 398352 h 869132"/>
                <a:gd name="connsiteX18" fmla="*/ 253497 w 1167897"/>
                <a:gd name="connsiteY18" fmla="*/ 516047 h 869132"/>
                <a:gd name="connsiteX19" fmla="*/ 226337 w 1167897"/>
                <a:gd name="connsiteY19" fmla="*/ 697116 h 869132"/>
                <a:gd name="connsiteX20" fmla="*/ 172016 w 1167897"/>
                <a:gd name="connsiteY20" fmla="*/ 624689 h 869132"/>
                <a:gd name="connsiteX21" fmla="*/ 126749 w 1167897"/>
                <a:gd name="connsiteY21" fmla="*/ 579421 h 869132"/>
                <a:gd name="connsiteX22" fmla="*/ 99588 w 1167897"/>
                <a:gd name="connsiteY22" fmla="*/ 642796 h 869132"/>
                <a:gd name="connsiteX23" fmla="*/ 108642 w 1167897"/>
                <a:gd name="connsiteY23" fmla="*/ 760491 h 869132"/>
                <a:gd name="connsiteX24" fmla="*/ 135802 w 1167897"/>
                <a:gd name="connsiteY24" fmla="*/ 814812 h 869132"/>
                <a:gd name="connsiteX25" fmla="*/ 135802 w 1167897"/>
                <a:gd name="connsiteY25" fmla="*/ 814812 h 869132"/>
                <a:gd name="connsiteX26" fmla="*/ 117695 w 1167897"/>
                <a:gd name="connsiteY26" fmla="*/ 841972 h 869132"/>
                <a:gd name="connsiteX27" fmla="*/ 117695 w 1167897"/>
                <a:gd name="connsiteY27" fmla="*/ 869132 h 869132"/>
                <a:gd name="connsiteX0" fmla="*/ 63375 w 1167897"/>
                <a:gd name="connsiteY0" fmla="*/ 823865 h 860079"/>
                <a:gd name="connsiteX1" fmla="*/ 9054 w 1167897"/>
                <a:gd name="connsiteY1" fmla="*/ 742384 h 860079"/>
                <a:gd name="connsiteX2" fmla="*/ 0 w 1167897"/>
                <a:gd name="connsiteY2" fmla="*/ 561314 h 860079"/>
                <a:gd name="connsiteX3" fmla="*/ 27161 w 1167897"/>
                <a:gd name="connsiteY3" fmla="*/ 325924 h 860079"/>
                <a:gd name="connsiteX4" fmla="*/ 126749 w 1167897"/>
                <a:gd name="connsiteY4" fmla="*/ 108641 h 860079"/>
                <a:gd name="connsiteX5" fmla="*/ 271604 w 1167897"/>
                <a:gd name="connsiteY5" fmla="*/ 36213 h 860079"/>
                <a:gd name="connsiteX6" fmla="*/ 425513 w 1167897"/>
                <a:gd name="connsiteY6" fmla="*/ 72427 h 860079"/>
                <a:gd name="connsiteX7" fmla="*/ 543208 w 1167897"/>
                <a:gd name="connsiteY7" fmla="*/ 0 h 860079"/>
                <a:gd name="connsiteX8" fmla="*/ 742384 w 1167897"/>
                <a:gd name="connsiteY8" fmla="*/ 18107 h 860079"/>
                <a:gd name="connsiteX9" fmla="*/ 977774 w 1167897"/>
                <a:gd name="connsiteY9" fmla="*/ 153909 h 860079"/>
                <a:gd name="connsiteX10" fmla="*/ 1122630 w 1167897"/>
                <a:gd name="connsiteY10" fmla="*/ 353085 h 860079"/>
                <a:gd name="connsiteX11" fmla="*/ 1167897 w 1167897"/>
                <a:gd name="connsiteY11" fmla="*/ 688063 h 860079"/>
                <a:gd name="connsiteX12" fmla="*/ 1122630 w 1167897"/>
                <a:gd name="connsiteY12" fmla="*/ 832918 h 860079"/>
                <a:gd name="connsiteX13" fmla="*/ 1050202 w 1167897"/>
                <a:gd name="connsiteY13" fmla="*/ 860079 h 860079"/>
                <a:gd name="connsiteX14" fmla="*/ 923454 w 1167897"/>
                <a:gd name="connsiteY14" fmla="*/ 706170 h 860079"/>
                <a:gd name="connsiteX15" fmla="*/ 778598 w 1167897"/>
                <a:gd name="connsiteY15" fmla="*/ 525101 h 860079"/>
                <a:gd name="connsiteX16" fmla="*/ 624689 w 1167897"/>
                <a:gd name="connsiteY16" fmla="*/ 398352 h 860079"/>
                <a:gd name="connsiteX17" fmla="*/ 479834 w 1167897"/>
                <a:gd name="connsiteY17" fmla="*/ 398352 h 860079"/>
                <a:gd name="connsiteX18" fmla="*/ 253497 w 1167897"/>
                <a:gd name="connsiteY18" fmla="*/ 516047 h 860079"/>
                <a:gd name="connsiteX19" fmla="*/ 226337 w 1167897"/>
                <a:gd name="connsiteY19" fmla="*/ 697116 h 860079"/>
                <a:gd name="connsiteX20" fmla="*/ 172016 w 1167897"/>
                <a:gd name="connsiteY20" fmla="*/ 624689 h 860079"/>
                <a:gd name="connsiteX21" fmla="*/ 126749 w 1167897"/>
                <a:gd name="connsiteY21" fmla="*/ 579421 h 860079"/>
                <a:gd name="connsiteX22" fmla="*/ 99588 w 1167897"/>
                <a:gd name="connsiteY22" fmla="*/ 642796 h 860079"/>
                <a:gd name="connsiteX23" fmla="*/ 108642 w 1167897"/>
                <a:gd name="connsiteY23" fmla="*/ 760491 h 860079"/>
                <a:gd name="connsiteX24" fmla="*/ 135802 w 1167897"/>
                <a:gd name="connsiteY24" fmla="*/ 814812 h 860079"/>
                <a:gd name="connsiteX25" fmla="*/ 135802 w 1167897"/>
                <a:gd name="connsiteY25" fmla="*/ 814812 h 860079"/>
                <a:gd name="connsiteX26" fmla="*/ 117695 w 1167897"/>
                <a:gd name="connsiteY26" fmla="*/ 841972 h 860079"/>
                <a:gd name="connsiteX27" fmla="*/ 63374 w 1167897"/>
                <a:gd name="connsiteY27" fmla="*/ 832918 h 860079"/>
                <a:gd name="connsiteX0" fmla="*/ 63375 w 1167897"/>
                <a:gd name="connsiteY0" fmla="*/ 823865 h 860079"/>
                <a:gd name="connsiteX1" fmla="*/ 9054 w 1167897"/>
                <a:gd name="connsiteY1" fmla="*/ 742384 h 860079"/>
                <a:gd name="connsiteX2" fmla="*/ 0 w 1167897"/>
                <a:gd name="connsiteY2" fmla="*/ 561314 h 860079"/>
                <a:gd name="connsiteX3" fmla="*/ 27161 w 1167897"/>
                <a:gd name="connsiteY3" fmla="*/ 325924 h 860079"/>
                <a:gd name="connsiteX4" fmla="*/ 126749 w 1167897"/>
                <a:gd name="connsiteY4" fmla="*/ 108641 h 860079"/>
                <a:gd name="connsiteX5" fmla="*/ 271604 w 1167897"/>
                <a:gd name="connsiteY5" fmla="*/ 36213 h 860079"/>
                <a:gd name="connsiteX6" fmla="*/ 425513 w 1167897"/>
                <a:gd name="connsiteY6" fmla="*/ 72427 h 860079"/>
                <a:gd name="connsiteX7" fmla="*/ 543208 w 1167897"/>
                <a:gd name="connsiteY7" fmla="*/ 0 h 860079"/>
                <a:gd name="connsiteX8" fmla="*/ 742384 w 1167897"/>
                <a:gd name="connsiteY8" fmla="*/ 18107 h 860079"/>
                <a:gd name="connsiteX9" fmla="*/ 977774 w 1167897"/>
                <a:gd name="connsiteY9" fmla="*/ 153909 h 860079"/>
                <a:gd name="connsiteX10" fmla="*/ 1122630 w 1167897"/>
                <a:gd name="connsiteY10" fmla="*/ 353085 h 860079"/>
                <a:gd name="connsiteX11" fmla="*/ 1167897 w 1167897"/>
                <a:gd name="connsiteY11" fmla="*/ 688063 h 860079"/>
                <a:gd name="connsiteX12" fmla="*/ 1122630 w 1167897"/>
                <a:gd name="connsiteY12" fmla="*/ 832918 h 860079"/>
                <a:gd name="connsiteX13" fmla="*/ 1050202 w 1167897"/>
                <a:gd name="connsiteY13" fmla="*/ 860079 h 860079"/>
                <a:gd name="connsiteX14" fmla="*/ 923454 w 1167897"/>
                <a:gd name="connsiteY14" fmla="*/ 706170 h 860079"/>
                <a:gd name="connsiteX15" fmla="*/ 778598 w 1167897"/>
                <a:gd name="connsiteY15" fmla="*/ 525101 h 860079"/>
                <a:gd name="connsiteX16" fmla="*/ 624689 w 1167897"/>
                <a:gd name="connsiteY16" fmla="*/ 398352 h 860079"/>
                <a:gd name="connsiteX17" fmla="*/ 479834 w 1167897"/>
                <a:gd name="connsiteY17" fmla="*/ 398352 h 860079"/>
                <a:gd name="connsiteX18" fmla="*/ 253497 w 1167897"/>
                <a:gd name="connsiteY18" fmla="*/ 516047 h 860079"/>
                <a:gd name="connsiteX19" fmla="*/ 226337 w 1167897"/>
                <a:gd name="connsiteY19" fmla="*/ 697116 h 860079"/>
                <a:gd name="connsiteX20" fmla="*/ 172016 w 1167897"/>
                <a:gd name="connsiteY20" fmla="*/ 624689 h 860079"/>
                <a:gd name="connsiteX21" fmla="*/ 126749 w 1167897"/>
                <a:gd name="connsiteY21" fmla="*/ 598471 h 860079"/>
                <a:gd name="connsiteX22" fmla="*/ 99588 w 1167897"/>
                <a:gd name="connsiteY22" fmla="*/ 642796 h 860079"/>
                <a:gd name="connsiteX23" fmla="*/ 108642 w 1167897"/>
                <a:gd name="connsiteY23" fmla="*/ 760491 h 860079"/>
                <a:gd name="connsiteX24" fmla="*/ 135802 w 1167897"/>
                <a:gd name="connsiteY24" fmla="*/ 814812 h 860079"/>
                <a:gd name="connsiteX25" fmla="*/ 135802 w 1167897"/>
                <a:gd name="connsiteY25" fmla="*/ 814812 h 860079"/>
                <a:gd name="connsiteX26" fmla="*/ 117695 w 1167897"/>
                <a:gd name="connsiteY26" fmla="*/ 841972 h 860079"/>
                <a:gd name="connsiteX27" fmla="*/ 63374 w 1167897"/>
                <a:gd name="connsiteY27" fmla="*/ 832918 h 86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167897" h="860079">
                  <a:moveTo>
                    <a:pt x="63375" y="823865"/>
                  </a:moveTo>
                  <a:lnTo>
                    <a:pt x="9054" y="742384"/>
                  </a:lnTo>
                  <a:lnTo>
                    <a:pt x="0" y="561314"/>
                  </a:lnTo>
                  <a:lnTo>
                    <a:pt x="27161" y="325924"/>
                  </a:lnTo>
                  <a:lnTo>
                    <a:pt x="126749" y="108641"/>
                  </a:lnTo>
                  <a:lnTo>
                    <a:pt x="271604" y="36213"/>
                  </a:lnTo>
                  <a:lnTo>
                    <a:pt x="425513" y="72427"/>
                  </a:lnTo>
                  <a:lnTo>
                    <a:pt x="543208" y="0"/>
                  </a:lnTo>
                  <a:lnTo>
                    <a:pt x="742384" y="18107"/>
                  </a:lnTo>
                  <a:lnTo>
                    <a:pt x="977774" y="153909"/>
                  </a:lnTo>
                  <a:lnTo>
                    <a:pt x="1122630" y="353085"/>
                  </a:lnTo>
                  <a:lnTo>
                    <a:pt x="1167897" y="688063"/>
                  </a:lnTo>
                  <a:lnTo>
                    <a:pt x="1122630" y="832918"/>
                  </a:lnTo>
                  <a:lnTo>
                    <a:pt x="1050202" y="860079"/>
                  </a:lnTo>
                  <a:lnTo>
                    <a:pt x="923454" y="706170"/>
                  </a:lnTo>
                  <a:lnTo>
                    <a:pt x="778598" y="525101"/>
                  </a:lnTo>
                  <a:lnTo>
                    <a:pt x="624689" y="398352"/>
                  </a:lnTo>
                  <a:lnTo>
                    <a:pt x="479834" y="398352"/>
                  </a:lnTo>
                  <a:lnTo>
                    <a:pt x="253497" y="516047"/>
                  </a:lnTo>
                  <a:lnTo>
                    <a:pt x="226337" y="697116"/>
                  </a:lnTo>
                  <a:lnTo>
                    <a:pt x="172016" y="624689"/>
                  </a:lnTo>
                  <a:lnTo>
                    <a:pt x="126749" y="598471"/>
                  </a:lnTo>
                  <a:lnTo>
                    <a:pt x="99588" y="642796"/>
                  </a:lnTo>
                  <a:lnTo>
                    <a:pt x="108642" y="760491"/>
                  </a:lnTo>
                  <a:lnTo>
                    <a:pt x="135802" y="814812"/>
                  </a:lnTo>
                  <a:lnTo>
                    <a:pt x="135802" y="814812"/>
                  </a:lnTo>
                  <a:lnTo>
                    <a:pt x="117695" y="841972"/>
                  </a:lnTo>
                  <a:lnTo>
                    <a:pt x="63374" y="832918"/>
                  </a:lnTo>
                </a:path>
              </a:pathLst>
            </a:custGeom>
            <a:noFill/>
            <a:ln w="3810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5" name="Forma libre 24"/>
            <p:cNvSpPr/>
            <p:nvPr/>
          </p:nvSpPr>
          <p:spPr>
            <a:xfrm>
              <a:off x="6892705" y="4824660"/>
              <a:ext cx="1692998" cy="1285592"/>
            </a:xfrm>
            <a:custGeom>
              <a:avLst/>
              <a:gdLst>
                <a:gd name="connsiteX0" fmla="*/ 832919 w 1692998"/>
                <a:gd name="connsiteY0" fmla="*/ 117695 h 1285592"/>
                <a:gd name="connsiteX1" fmla="*/ 1692998 w 1692998"/>
                <a:gd name="connsiteY1" fmla="*/ 9053 h 1285592"/>
                <a:gd name="connsiteX2" fmla="*/ 1674891 w 1692998"/>
                <a:gd name="connsiteY2" fmla="*/ 1167897 h 1285592"/>
                <a:gd name="connsiteX3" fmla="*/ 832919 w 1692998"/>
                <a:gd name="connsiteY3" fmla="*/ 1285592 h 1285592"/>
                <a:gd name="connsiteX4" fmla="*/ 0 w 1692998"/>
                <a:gd name="connsiteY4" fmla="*/ 1158843 h 1285592"/>
                <a:gd name="connsiteX5" fmla="*/ 0 w 1692998"/>
                <a:gd name="connsiteY5" fmla="*/ 0 h 1285592"/>
                <a:gd name="connsiteX6" fmla="*/ 832919 w 1692998"/>
                <a:gd name="connsiteY6" fmla="*/ 117695 h 128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2998" h="1285592">
                  <a:moveTo>
                    <a:pt x="832919" y="117695"/>
                  </a:moveTo>
                  <a:lnTo>
                    <a:pt x="1692998" y="9053"/>
                  </a:lnTo>
                  <a:lnTo>
                    <a:pt x="1674891" y="1167897"/>
                  </a:lnTo>
                  <a:lnTo>
                    <a:pt x="832919" y="1285592"/>
                  </a:lnTo>
                  <a:lnTo>
                    <a:pt x="0" y="1158843"/>
                  </a:lnTo>
                  <a:lnTo>
                    <a:pt x="0" y="0"/>
                  </a:lnTo>
                  <a:lnTo>
                    <a:pt x="832919" y="117695"/>
                  </a:lnTo>
                  <a:close/>
                </a:path>
              </a:pathLst>
            </a:custGeom>
            <a:noFill/>
            <a:ln w="3810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6" name="Elipse 25"/>
            <p:cNvSpPr/>
            <p:nvPr/>
          </p:nvSpPr>
          <p:spPr>
            <a:xfrm>
              <a:off x="6775010" y="5261480"/>
              <a:ext cx="344032" cy="344032"/>
            </a:xfrm>
            <a:prstGeom prst="ellipse">
              <a:avLst/>
            </a:prstGeom>
            <a:solidFill>
              <a:srgbClr val="00006C"/>
            </a:solidFill>
            <a:ln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7" name="Elipse 26"/>
            <p:cNvSpPr/>
            <p:nvPr/>
          </p:nvSpPr>
          <p:spPr>
            <a:xfrm>
              <a:off x="8359367" y="5261480"/>
              <a:ext cx="344032" cy="344032"/>
            </a:xfrm>
            <a:prstGeom prst="ellipse">
              <a:avLst/>
            </a:prstGeom>
            <a:solidFill>
              <a:srgbClr val="00006C"/>
            </a:solidFill>
            <a:ln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cxnSp>
          <p:nvCxnSpPr>
            <p:cNvPr id="28" name="Conector recto 27"/>
            <p:cNvCxnSpPr>
              <a:stCxn id="25" idx="0"/>
              <a:endCxn id="25" idx="3"/>
            </p:cNvCxnSpPr>
            <p:nvPr/>
          </p:nvCxnSpPr>
          <p:spPr>
            <a:xfrm>
              <a:off x="7725624" y="4942355"/>
              <a:ext cx="0" cy="1167897"/>
            </a:xfrm>
            <a:prstGeom prst="line">
              <a:avLst/>
            </a:prstGeom>
            <a:ln w="3810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upo 34"/>
          <p:cNvGrpSpPr/>
          <p:nvPr/>
        </p:nvGrpSpPr>
        <p:grpSpPr>
          <a:xfrm>
            <a:off x="6378523" y="4092755"/>
            <a:ext cx="1658997" cy="1900183"/>
            <a:chOff x="4607265" y="3456898"/>
            <a:chExt cx="1928389" cy="2208740"/>
          </a:xfrm>
        </p:grpSpPr>
        <p:sp>
          <p:nvSpPr>
            <p:cNvPr id="30" name="Forma libre 29"/>
            <p:cNvSpPr/>
            <p:nvPr/>
          </p:nvSpPr>
          <p:spPr>
            <a:xfrm>
              <a:off x="4938009" y="3456898"/>
              <a:ext cx="1253613" cy="848033"/>
            </a:xfrm>
            <a:custGeom>
              <a:avLst/>
              <a:gdLst>
                <a:gd name="connsiteX0" fmla="*/ 162233 w 1253613"/>
                <a:gd name="connsiteY0" fmla="*/ 833284 h 848033"/>
                <a:gd name="connsiteX1" fmla="*/ 132736 w 1253613"/>
                <a:gd name="connsiteY1" fmla="*/ 700549 h 848033"/>
                <a:gd name="connsiteX2" fmla="*/ 117988 w 1253613"/>
                <a:gd name="connsiteY2" fmla="*/ 604684 h 848033"/>
                <a:gd name="connsiteX3" fmla="*/ 140110 w 1253613"/>
                <a:gd name="connsiteY3" fmla="*/ 553065 h 848033"/>
                <a:gd name="connsiteX4" fmla="*/ 140110 w 1253613"/>
                <a:gd name="connsiteY4" fmla="*/ 553065 h 848033"/>
                <a:gd name="connsiteX5" fmla="*/ 191730 w 1253613"/>
                <a:gd name="connsiteY5" fmla="*/ 567813 h 848033"/>
                <a:gd name="connsiteX6" fmla="*/ 213852 w 1253613"/>
                <a:gd name="connsiteY6" fmla="*/ 619433 h 848033"/>
                <a:gd name="connsiteX7" fmla="*/ 250723 w 1253613"/>
                <a:gd name="connsiteY7" fmla="*/ 700549 h 848033"/>
                <a:gd name="connsiteX8" fmla="*/ 265471 w 1253613"/>
                <a:gd name="connsiteY8" fmla="*/ 567813 h 848033"/>
                <a:gd name="connsiteX9" fmla="*/ 294968 w 1253613"/>
                <a:gd name="connsiteY9" fmla="*/ 494071 h 848033"/>
                <a:gd name="connsiteX10" fmla="*/ 361336 w 1253613"/>
                <a:gd name="connsiteY10" fmla="*/ 442452 h 848033"/>
                <a:gd name="connsiteX11" fmla="*/ 501446 w 1253613"/>
                <a:gd name="connsiteY11" fmla="*/ 442452 h 848033"/>
                <a:gd name="connsiteX12" fmla="*/ 626807 w 1253613"/>
                <a:gd name="connsiteY12" fmla="*/ 471949 h 848033"/>
                <a:gd name="connsiteX13" fmla="*/ 789039 w 1253613"/>
                <a:gd name="connsiteY13" fmla="*/ 567813 h 848033"/>
                <a:gd name="connsiteX14" fmla="*/ 884904 w 1253613"/>
                <a:gd name="connsiteY14" fmla="*/ 671052 h 848033"/>
                <a:gd name="connsiteX15" fmla="*/ 929149 w 1253613"/>
                <a:gd name="connsiteY15" fmla="*/ 789039 h 848033"/>
                <a:gd name="connsiteX16" fmla="*/ 943897 w 1253613"/>
                <a:gd name="connsiteY16" fmla="*/ 848033 h 848033"/>
                <a:gd name="connsiteX17" fmla="*/ 1253613 w 1253613"/>
                <a:gd name="connsiteY17" fmla="*/ 796413 h 848033"/>
                <a:gd name="connsiteX18" fmla="*/ 1201994 w 1253613"/>
                <a:gd name="connsiteY18" fmla="*/ 619433 h 848033"/>
                <a:gd name="connsiteX19" fmla="*/ 1157749 w 1253613"/>
                <a:gd name="connsiteY19" fmla="*/ 383458 h 848033"/>
                <a:gd name="connsiteX20" fmla="*/ 1098755 w 1253613"/>
                <a:gd name="connsiteY20" fmla="*/ 199104 h 848033"/>
                <a:gd name="connsiteX21" fmla="*/ 1047136 w 1253613"/>
                <a:gd name="connsiteY21" fmla="*/ 117987 h 848033"/>
                <a:gd name="connsiteX22" fmla="*/ 966020 w 1253613"/>
                <a:gd name="connsiteY22" fmla="*/ 73742 h 848033"/>
                <a:gd name="connsiteX23" fmla="*/ 796413 w 1253613"/>
                <a:gd name="connsiteY23" fmla="*/ 14749 h 848033"/>
                <a:gd name="connsiteX24" fmla="*/ 604684 w 1253613"/>
                <a:gd name="connsiteY24" fmla="*/ 0 h 848033"/>
                <a:gd name="connsiteX25" fmla="*/ 457200 w 1253613"/>
                <a:gd name="connsiteY25" fmla="*/ 22123 h 848033"/>
                <a:gd name="connsiteX26" fmla="*/ 412955 w 1253613"/>
                <a:gd name="connsiteY26" fmla="*/ 66368 h 848033"/>
                <a:gd name="connsiteX27" fmla="*/ 339213 w 1253613"/>
                <a:gd name="connsiteY27" fmla="*/ 51620 h 848033"/>
                <a:gd name="connsiteX28" fmla="*/ 294968 w 1253613"/>
                <a:gd name="connsiteY28" fmla="*/ 51620 h 848033"/>
                <a:gd name="connsiteX29" fmla="*/ 199104 w 1253613"/>
                <a:gd name="connsiteY29" fmla="*/ 73742 h 848033"/>
                <a:gd name="connsiteX30" fmla="*/ 103239 w 1253613"/>
                <a:gd name="connsiteY30" fmla="*/ 176981 h 848033"/>
                <a:gd name="connsiteX31" fmla="*/ 29497 w 1253613"/>
                <a:gd name="connsiteY31" fmla="*/ 368710 h 848033"/>
                <a:gd name="connsiteX32" fmla="*/ 14749 w 1253613"/>
                <a:gd name="connsiteY32" fmla="*/ 589936 h 848033"/>
                <a:gd name="connsiteX33" fmla="*/ 0 w 1253613"/>
                <a:gd name="connsiteY33" fmla="*/ 781665 h 848033"/>
                <a:gd name="connsiteX34" fmla="*/ 0 w 1253613"/>
                <a:gd name="connsiteY34" fmla="*/ 811162 h 848033"/>
                <a:gd name="connsiteX35" fmla="*/ 162233 w 1253613"/>
                <a:gd name="connsiteY35" fmla="*/ 833284 h 848033"/>
                <a:gd name="connsiteX0" fmla="*/ 162233 w 1253613"/>
                <a:gd name="connsiteY0" fmla="*/ 833284 h 848033"/>
                <a:gd name="connsiteX1" fmla="*/ 132736 w 1253613"/>
                <a:gd name="connsiteY1" fmla="*/ 700549 h 848033"/>
                <a:gd name="connsiteX2" fmla="*/ 117988 w 1253613"/>
                <a:gd name="connsiteY2" fmla="*/ 604684 h 848033"/>
                <a:gd name="connsiteX3" fmla="*/ 140110 w 1253613"/>
                <a:gd name="connsiteY3" fmla="*/ 553065 h 848033"/>
                <a:gd name="connsiteX4" fmla="*/ 140110 w 1253613"/>
                <a:gd name="connsiteY4" fmla="*/ 553065 h 848033"/>
                <a:gd name="connsiteX5" fmla="*/ 191730 w 1253613"/>
                <a:gd name="connsiteY5" fmla="*/ 567813 h 848033"/>
                <a:gd name="connsiteX6" fmla="*/ 213852 w 1253613"/>
                <a:gd name="connsiteY6" fmla="*/ 619433 h 848033"/>
                <a:gd name="connsiteX7" fmla="*/ 250723 w 1253613"/>
                <a:gd name="connsiteY7" fmla="*/ 700549 h 848033"/>
                <a:gd name="connsiteX8" fmla="*/ 265471 w 1253613"/>
                <a:gd name="connsiteY8" fmla="*/ 567813 h 848033"/>
                <a:gd name="connsiteX9" fmla="*/ 294968 w 1253613"/>
                <a:gd name="connsiteY9" fmla="*/ 494071 h 848033"/>
                <a:gd name="connsiteX10" fmla="*/ 361336 w 1253613"/>
                <a:gd name="connsiteY10" fmla="*/ 442452 h 848033"/>
                <a:gd name="connsiteX11" fmla="*/ 501446 w 1253613"/>
                <a:gd name="connsiteY11" fmla="*/ 442452 h 848033"/>
                <a:gd name="connsiteX12" fmla="*/ 626807 w 1253613"/>
                <a:gd name="connsiteY12" fmla="*/ 471949 h 848033"/>
                <a:gd name="connsiteX13" fmla="*/ 789039 w 1253613"/>
                <a:gd name="connsiteY13" fmla="*/ 567813 h 848033"/>
                <a:gd name="connsiteX14" fmla="*/ 884904 w 1253613"/>
                <a:gd name="connsiteY14" fmla="*/ 671052 h 848033"/>
                <a:gd name="connsiteX15" fmla="*/ 929149 w 1253613"/>
                <a:gd name="connsiteY15" fmla="*/ 789039 h 848033"/>
                <a:gd name="connsiteX16" fmla="*/ 943897 w 1253613"/>
                <a:gd name="connsiteY16" fmla="*/ 848033 h 848033"/>
                <a:gd name="connsiteX17" fmla="*/ 1253613 w 1253613"/>
                <a:gd name="connsiteY17" fmla="*/ 796413 h 848033"/>
                <a:gd name="connsiteX18" fmla="*/ 1157749 w 1253613"/>
                <a:gd name="connsiteY18" fmla="*/ 634181 h 848033"/>
                <a:gd name="connsiteX19" fmla="*/ 1157749 w 1253613"/>
                <a:gd name="connsiteY19" fmla="*/ 383458 h 848033"/>
                <a:gd name="connsiteX20" fmla="*/ 1098755 w 1253613"/>
                <a:gd name="connsiteY20" fmla="*/ 199104 h 848033"/>
                <a:gd name="connsiteX21" fmla="*/ 1047136 w 1253613"/>
                <a:gd name="connsiteY21" fmla="*/ 117987 h 848033"/>
                <a:gd name="connsiteX22" fmla="*/ 966020 w 1253613"/>
                <a:gd name="connsiteY22" fmla="*/ 73742 h 848033"/>
                <a:gd name="connsiteX23" fmla="*/ 796413 w 1253613"/>
                <a:gd name="connsiteY23" fmla="*/ 14749 h 848033"/>
                <a:gd name="connsiteX24" fmla="*/ 604684 w 1253613"/>
                <a:gd name="connsiteY24" fmla="*/ 0 h 848033"/>
                <a:gd name="connsiteX25" fmla="*/ 457200 w 1253613"/>
                <a:gd name="connsiteY25" fmla="*/ 22123 h 848033"/>
                <a:gd name="connsiteX26" fmla="*/ 412955 w 1253613"/>
                <a:gd name="connsiteY26" fmla="*/ 66368 h 848033"/>
                <a:gd name="connsiteX27" fmla="*/ 339213 w 1253613"/>
                <a:gd name="connsiteY27" fmla="*/ 51620 h 848033"/>
                <a:gd name="connsiteX28" fmla="*/ 294968 w 1253613"/>
                <a:gd name="connsiteY28" fmla="*/ 51620 h 848033"/>
                <a:gd name="connsiteX29" fmla="*/ 199104 w 1253613"/>
                <a:gd name="connsiteY29" fmla="*/ 73742 h 848033"/>
                <a:gd name="connsiteX30" fmla="*/ 103239 w 1253613"/>
                <a:gd name="connsiteY30" fmla="*/ 176981 h 848033"/>
                <a:gd name="connsiteX31" fmla="*/ 29497 w 1253613"/>
                <a:gd name="connsiteY31" fmla="*/ 368710 h 848033"/>
                <a:gd name="connsiteX32" fmla="*/ 14749 w 1253613"/>
                <a:gd name="connsiteY32" fmla="*/ 589936 h 848033"/>
                <a:gd name="connsiteX33" fmla="*/ 0 w 1253613"/>
                <a:gd name="connsiteY33" fmla="*/ 781665 h 848033"/>
                <a:gd name="connsiteX34" fmla="*/ 0 w 1253613"/>
                <a:gd name="connsiteY34" fmla="*/ 811162 h 848033"/>
                <a:gd name="connsiteX35" fmla="*/ 162233 w 1253613"/>
                <a:gd name="connsiteY35" fmla="*/ 833284 h 848033"/>
                <a:gd name="connsiteX0" fmla="*/ 166806 w 1258186"/>
                <a:gd name="connsiteY0" fmla="*/ 833284 h 848033"/>
                <a:gd name="connsiteX1" fmla="*/ 137309 w 1258186"/>
                <a:gd name="connsiteY1" fmla="*/ 700549 h 848033"/>
                <a:gd name="connsiteX2" fmla="*/ 122561 w 1258186"/>
                <a:gd name="connsiteY2" fmla="*/ 604684 h 848033"/>
                <a:gd name="connsiteX3" fmla="*/ 144683 w 1258186"/>
                <a:gd name="connsiteY3" fmla="*/ 553065 h 848033"/>
                <a:gd name="connsiteX4" fmla="*/ 144683 w 1258186"/>
                <a:gd name="connsiteY4" fmla="*/ 553065 h 848033"/>
                <a:gd name="connsiteX5" fmla="*/ 196303 w 1258186"/>
                <a:gd name="connsiteY5" fmla="*/ 567813 h 848033"/>
                <a:gd name="connsiteX6" fmla="*/ 218425 w 1258186"/>
                <a:gd name="connsiteY6" fmla="*/ 619433 h 848033"/>
                <a:gd name="connsiteX7" fmla="*/ 255296 w 1258186"/>
                <a:gd name="connsiteY7" fmla="*/ 700549 h 848033"/>
                <a:gd name="connsiteX8" fmla="*/ 270044 w 1258186"/>
                <a:gd name="connsiteY8" fmla="*/ 567813 h 848033"/>
                <a:gd name="connsiteX9" fmla="*/ 299541 w 1258186"/>
                <a:gd name="connsiteY9" fmla="*/ 494071 h 848033"/>
                <a:gd name="connsiteX10" fmla="*/ 365909 w 1258186"/>
                <a:gd name="connsiteY10" fmla="*/ 442452 h 848033"/>
                <a:gd name="connsiteX11" fmla="*/ 506019 w 1258186"/>
                <a:gd name="connsiteY11" fmla="*/ 442452 h 848033"/>
                <a:gd name="connsiteX12" fmla="*/ 631380 w 1258186"/>
                <a:gd name="connsiteY12" fmla="*/ 471949 h 848033"/>
                <a:gd name="connsiteX13" fmla="*/ 793612 w 1258186"/>
                <a:gd name="connsiteY13" fmla="*/ 567813 h 848033"/>
                <a:gd name="connsiteX14" fmla="*/ 889477 w 1258186"/>
                <a:gd name="connsiteY14" fmla="*/ 671052 h 848033"/>
                <a:gd name="connsiteX15" fmla="*/ 933722 w 1258186"/>
                <a:gd name="connsiteY15" fmla="*/ 789039 h 848033"/>
                <a:gd name="connsiteX16" fmla="*/ 948470 w 1258186"/>
                <a:gd name="connsiteY16" fmla="*/ 848033 h 848033"/>
                <a:gd name="connsiteX17" fmla="*/ 1258186 w 1258186"/>
                <a:gd name="connsiteY17" fmla="*/ 796413 h 848033"/>
                <a:gd name="connsiteX18" fmla="*/ 1162322 w 1258186"/>
                <a:gd name="connsiteY18" fmla="*/ 634181 h 848033"/>
                <a:gd name="connsiteX19" fmla="*/ 1162322 w 1258186"/>
                <a:gd name="connsiteY19" fmla="*/ 383458 h 848033"/>
                <a:gd name="connsiteX20" fmla="*/ 1103328 w 1258186"/>
                <a:gd name="connsiteY20" fmla="*/ 199104 h 848033"/>
                <a:gd name="connsiteX21" fmla="*/ 1051709 w 1258186"/>
                <a:gd name="connsiteY21" fmla="*/ 117987 h 848033"/>
                <a:gd name="connsiteX22" fmla="*/ 970593 w 1258186"/>
                <a:gd name="connsiteY22" fmla="*/ 73742 h 848033"/>
                <a:gd name="connsiteX23" fmla="*/ 800986 w 1258186"/>
                <a:gd name="connsiteY23" fmla="*/ 14749 h 848033"/>
                <a:gd name="connsiteX24" fmla="*/ 609257 w 1258186"/>
                <a:gd name="connsiteY24" fmla="*/ 0 h 848033"/>
                <a:gd name="connsiteX25" fmla="*/ 461773 w 1258186"/>
                <a:gd name="connsiteY25" fmla="*/ 22123 h 848033"/>
                <a:gd name="connsiteX26" fmla="*/ 417528 w 1258186"/>
                <a:gd name="connsiteY26" fmla="*/ 66368 h 848033"/>
                <a:gd name="connsiteX27" fmla="*/ 343786 w 1258186"/>
                <a:gd name="connsiteY27" fmla="*/ 51620 h 848033"/>
                <a:gd name="connsiteX28" fmla="*/ 299541 w 1258186"/>
                <a:gd name="connsiteY28" fmla="*/ 51620 h 848033"/>
                <a:gd name="connsiteX29" fmla="*/ 203677 w 1258186"/>
                <a:gd name="connsiteY29" fmla="*/ 73742 h 848033"/>
                <a:gd name="connsiteX30" fmla="*/ 107812 w 1258186"/>
                <a:gd name="connsiteY30" fmla="*/ 176981 h 848033"/>
                <a:gd name="connsiteX31" fmla="*/ 34070 w 1258186"/>
                <a:gd name="connsiteY31" fmla="*/ 368710 h 848033"/>
                <a:gd name="connsiteX32" fmla="*/ 19322 w 1258186"/>
                <a:gd name="connsiteY32" fmla="*/ 589936 h 848033"/>
                <a:gd name="connsiteX33" fmla="*/ 0 w 1258186"/>
                <a:gd name="connsiteY33" fmla="*/ 669814 h 848033"/>
                <a:gd name="connsiteX34" fmla="*/ 4573 w 1258186"/>
                <a:gd name="connsiteY34" fmla="*/ 781665 h 848033"/>
                <a:gd name="connsiteX35" fmla="*/ 4573 w 1258186"/>
                <a:gd name="connsiteY35" fmla="*/ 811162 h 848033"/>
                <a:gd name="connsiteX36" fmla="*/ 166806 w 1258186"/>
                <a:gd name="connsiteY36" fmla="*/ 833284 h 848033"/>
                <a:gd name="connsiteX0" fmla="*/ 162233 w 1253613"/>
                <a:gd name="connsiteY0" fmla="*/ 833284 h 848033"/>
                <a:gd name="connsiteX1" fmla="*/ 132736 w 1253613"/>
                <a:gd name="connsiteY1" fmla="*/ 700549 h 848033"/>
                <a:gd name="connsiteX2" fmla="*/ 117988 w 1253613"/>
                <a:gd name="connsiteY2" fmla="*/ 604684 h 848033"/>
                <a:gd name="connsiteX3" fmla="*/ 140110 w 1253613"/>
                <a:gd name="connsiteY3" fmla="*/ 553065 h 848033"/>
                <a:gd name="connsiteX4" fmla="*/ 140110 w 1253613"/>
                <a:gd name="connsiteY4" fmla="*/ 553065 h 848033"/>
                <a:gd name="connsiteX5" fmla="*/ 191730 w 1253613"/>
                <a:gd name="connsiteY5" fmla="*/ 567813 h 848033"/>
                <a:gd name="connsiteX6" fmla="*/ 213852 w 1253613"/>
                <a:gd name="connsiteY6" fmla="*/ 619433 h 848033"/>
                <a:gd name="connsiteX7" fmla="*/ 250723 w 1253613"/>
                <a:gd name="connsiteY7" fmla="*/ 700549 h 848033"/>
                <a:gd name="connsiteX8" fmla="*/ 265471 w 1253613"/>
                <a:gd name="connsiteY8" fmla="*/ 567813 h 848033"/>
                <a:gd name="connsiteX9" fmla="*/ 294968 w 1253613"/>
                <a:gd name="connsiteY9" fmla="*/ 494071 h 848033"/>
                <a:gd name="connsiteX10" fmla="*/ 361336 w 1253613"/>
                <a:gd name="connsiteY10" fmla="*/ 442452 h 848033"/>
                <a:gd name="connsiteX11" fmla="*/ 501446 w 1253613"/>
                <a:gd name="connsiteY11" fmla="*/ 442452 h 848033"/>
                <a:gd name="connsiteX12" fmla="*/ 626807 w 1253613"/>
                <a:gd name="connsiteY12" fmla="*/ 471949 h 848033"/>
                <a:gd name="connsiteX13" fmla="*/ 789039 w 1253613"/>
                <a:gd name="connsiteY13" fmla="*/ 567813 h 848033"/>
                <a:gd name="connsiteX14" fmla="*/ 884904 w 1253613"/>
                <a:gd name="connsiteY14" fmla="*/ 671052 h 848033"/>
                <a:gd name="connsiteX15" fmla="*/ 929149 w 1253613"/>
                <a:gd name="connsiteY15" fmla="*/ 789039 h 848033"/>
                <a:gd name="connsiteX16" fmla="*/ 943897 w 1253613"/>
                <a:gd name="connsiteY16" fmla="*/ 848033 h 848033"/>
                <a:gd name="connsiteX17" fmla="*/ 1253613 w 1253613"/>
                <a:gd name="connsiteY17" fmla="*/ 796413 h 848033"/>
                <a:gd name="connsiteX18" fmla="*/ 1157749 w 1253613"/>
                <a:gd name="connsiteY18" fmla="*/ 634181 h 848033"/>
                <a:gd name="connsiteX19" fmla="*/ 1157749 w 1253613"/>
                <a:gd name="connsiteY19" fmla="*/ 383458 h 848033"/>
                <a:gd name="connsiteX20" fmla="*/ 1098755 w 1253613"/>
                <a:gd name="connsiteY20" fmla="*/ 199104 h 848033"/>
                <a:gd name="connsiteX21" fmla="*/ 1047136 w 1253613"/>
                <a:gd name="connsiteY21" fmla="*/ 117987 h 848033"/>
                <a:gd name="connsiteX22" fmla="*/ 966020 w 1253613"/>
                <a:gd name="connsiteY22" fmla="*/ 73742 h 848033"/>
                <a:gd name="connsiteX23" fmla="*/ 796413 w 1253613"/>
                <a:gd name="connsiteY23" fmla="*/ 14749 h 848033"/>
                <a:gd name="connsiteX24" fmla="*/ 604684 w 1253613"/>
                <a:gd name="connsiteY24" fmla="*/ 0 h 848033"/>
                <a:gd name="connsiteX25" fmla="*/ 457200 w 1253613"/>
                <a:gd name="connsiteY25" fmla="*/ 22123 h 848033"/>
                <a:gd name="connsiteX26" fmla="*/ 412955 w 1253613"/>
                <a:gd name="connsiteY26" fmla="*/ 66368 h 848033"/>
                <a:gd name="connsiteX27" fmla="*/ 339213 w 1253613"/>
                <a:gd name="connsiteY27" fmla="*/ 51620 h 848033"/>
                <a:gd name="connsiteX28" fmla="*/ 294968 w 1253613"/>
                <a:gd name="connsiteY28" fmla="*/ 51620 h 848033"/>
                <a:gd name="connsiteX29" fmla="*/ 199104 w 1253613"/>
                <a:gd name="connsiteY29" fmla="*/ 73742 h 848033"/>
                <a:gd name="connsiteX30" fmla="*/ 103239 w 1253613"/>
                <a:gd name="connsiteY30" fmla="*/ 176981 h 848033"/>
                <a:gd name="connsiteX31" fmla="*/ 29497 w 1253613"/>
                <a:gd name="connsiteY31" fmla="*/ 368710 h 848033"/>
                <a:gd name="connsiteX32" fmla="*/ 14749 w 1253613"/>
                <a:gd name="connsiteY32" fmla="*/ 589936 h 848033"/>
                <a:gd name="connsiteX33" fmla="*/ 39673 w 1253613"/>
                <a:gd name="connsiteY33" fmla="*/ 662440 h 848033"/>
                <a:gd name="connsiteX34" fmla="*/ 0 w 1253613"/>
                <a:gd name="connsiteY34" fmla="*/ 781665 h 848033"/>
                <a:gd name="connsiteX35" fmla="*/ 0 w 1253613"/>
                <a:gd name="connsiteY35" fmla="*/ 811162 h 848033"/>
                <a:gd name="connsiteX36" fmla="*/ 162233 w 1253613"/>
                <a:gd name="connsiteY36" fmla="*/ 833284 h 848033"/>
                <a:gd name="connsiteX0" fmla="*/ 162233 w 1253613"/>
                <a:gd name="connsiteY0" fmla="*/ 833284 h 848033"/>
                <a:gd name="connsiteX1" fmla="*/ 132736 w 1253613"/>
                <a:gd name="connsiteY1" fmla="*/ 700549 h 848033"/>
                <a:gd name="connsiteX2" fmla="*/ 117988 w 1253613"/>
                <a:gd name="connsiteY2" fmla="*/ 604684 h 848033"/>
                <a:gd name="connsiteX3" fmla="*/ 140110 w 1253613"/>
                <a:gd name="connsiteY3" fmla="*/ 553065 h 848033"/>
                <a:gd name="connsiteX4" fmla="*/ 140110 w 1253613"/>
                <a:gd name="connsiteY4" fmla="*/ 553065 h 848033"/>
                <a:gd name="connsiteX5" fmla="*/ 191730 w 1253613"/>
                <a:gd name="connsiteY5" fmla="*/ 567813 h 848033"/>
                <a:gd name="connsiteX6" fmla="*/ 213852 w 1253613"/>
                <a:gd name="connsiteY6" fmla="*/ 619433 h 848033"/>
                <a:gd name="connsiteX7" fmla="*/ 250723 w 1253613"/>
                <a:gd name="connsiteY7" fmla="*/ 700549 h 848033"/>
                <a:gd name="connsiteX8" fmla="*/ 265471 w 1253613"/>
                <a:gd name="connsiteY8" fmla="*/ 567813 h 848033"/>
                <a:gd name="connsiteX9" fmla="*/ 294968 w 1253613"/>
                <a:gd name="connsiteY9" fmla="*/ 494071 h 848033"/>
                <a:gd name="connsiteX10" fmla="*/ 361336 w 1253613"/>
                <a:gd name="connsiteY10" fmla="*/ 442452 h 848033"/>
                <a:gd name="connsiteX11" fmla="*/ 501446 w 1253613"/>
                <a:gd name="connsiteY11" fmla="*/ 442452 h 848033"/>
                <a:gd name="connsiteX12" fmla="*/ 626807 w 1253613"/>
                <a:gd name="connsiteY12" fmla="*/ 471949 h 848033"/>
                <a:gd name="connsiteX13" fmla="*/ 789039 w 1253613"/>
                <a:gd name="connsiteY13" fmla="*/ 567813 h 848033"/>
                <a:gd name="connsiteX14" fmla="*/ 884904 w 1253613"/>
                <a:gd name="connsiteY14" fmla="*/ 671052 h 848033"/>
                <a:gd name="connsiteX15" fmla="*/ 929149 w 1253613"/>
                <a:gd name="connsiteY15" fmla="*/ 789039 h 848033"/>
                <a:gd name="connsiteX16" fmla="*/ 943897 w 1253613"/>
                <a:gd name="connsiteY16" fmla="*/ 848033 h 848033"/>
                <a:gd name="connsiteX17" fmla="*/ 1253613 w 1253613"/>
                <a:gd name="connsiteY17" fmla="*/ 796413 h 848033"/>
                <a:gd name="connsiteX18" fmla="*/ 1157749 w 1253613"/>
                <a:gd name="connsiteY18" fmla="*/ 634181 h 848033"/>
                <a:gd name="connsiteX19" fmla="*/ 1157749 w 1253613"/>
                <a:gd name="connsiteY19" fmla="*/ 383458 h 848033"/>
                <a:gd name="connsiteX20" fmla="*/ 1098755 w 1253613"/>
                <a:gd name="connsiteY20" fmla="*/ 199104 h 848033"/>
                <a:gd name="connsiteX21" fmla="*/ 1047136 w 1253613"/>
                <a:gd name="connsiteY21" fmla="*/ 117987 h 848033"/>
                <a:gd name="connsiteX22" fmla="*/ 966020 w 1253613"/>
                <a:gd name="connsiteY22" fmla="*/ 73742 h 848033"/>
                <a:gd name="connsiteX23" fmla="*/ 796413 w 1253613"/>
                <a:gd name="connsiteY23" fmla="*/ 14749 h 848033"/>
                <a:gd name="connsiteX24" fmla="*/ 604684 w 1253613"/>
                <a:gd name="connsiteY24" fmla="*/ 0 h 848033"/>
                <a:gd name="connsiteX25" fmla="*/ 457200 w 1253613"/>
                <a:gd name="connsiteY25" fmla="*/ 22123 h 848033"/>
                <a:gd name="connsiteX26" fmla="*/ 412955 w 1253613"/>
                <a:gd name="connsiteY26" fmla="*/ 66368 h 848033"/>
                <a:gd name="connsiteX27" fmla="*/ 339213 w 1253613"/>
                <a:gd name="connsiteY27" fmla="*/ 51620 h 848033"/>
                <a:gd name="connsiteX28" fmla="*/ 294968 w 1253613"/>
                <a:gd name="connsiteY28" fmla="*/ 51620 h 848033"/>
                <a:gd name="connsiteX29" fmla="*/ 199104 w 1253613"/>
                <a:gd name="connsiteY29" fmla="*/ 73742 h 848033"/>
                <a:gd name="connsiteX30" fmla="*/ 103239 w 1253613"/>
                <a:gd name="connsiteY30" fmla="*/ 176981 h 848033"/>
                <a:gd name="connsiteX31" fmla="*/ 7374 w 1253613"/>
                <a:gd name="connsiteY31" fmla="*/ 317091 h 848033"/>
                <a:gd name="connsiteX32" fmla="*/ 14749 w 1253613"/>
                <a:gd name="connsiteY32" fmla="*/ 589936 h 848033"/>
                <a:gd name="connsiteX33" fmla="*/ 39673 w 1253613"/>
                <a:gd name="connsiteY33" fmla="*/ 662440 h 848033"/>
                <a:gd name="connsiteX34" fmla="*/ 0 w 1253613"/>
                <a:gd name="connsiteY34" fmla="*/ 781665 h 848033"/>
                <a:gd name="connsiteX35" fmla="*/ 0 w 1253613"/>
                <a:gd name="connsiteY35" fmla="*/ 811162 h 848033"/>
                <a:gd name="connsiteX36" fmla="*/ 162233 w 1253613"/>
                <a:gd name="connsiteY36" fmla="*/ 833284 h 848033"/>
                <a:gd name="connsiteX0" fmla="*/ 162233 w 1253613"/>
                <a:gd name="connsiteY0" fmla="*/ 833284 h 848033"/>
                <a:gd name="connsiteX1" fmla="*/ 132736 w 1253613"/>
                <a:gd name="connsiteY1" fmla="*/ 700549 h 848033"/>
                <a:gd name="connsiteX2" fmla="*/ 117988 w 1253613"/>
                <a:gd name="connsiteY2" fmla="*/ 604684 h 848033"/>
                <a:gd name="connsiteX3" fmla="*/ 140110 w 1253613"/>
                <a:gd name="connsiteY3" fmla="*/ 553065 h 848033"/>
                <a:gd name="connsiteX4" fmla="*/ 140110 w 1253613"/>
                <a:gd name="connsiteY4" fmla="*/ 553065 h 848033"/>
                <a:gd name="connsiteX5" fmla="*/ 191730 w 1253613"/>
                <a:gd name="connsiteY5" fmla="*/ 567813 h 848033"/>
                <a:gd name="connsiteX6" fmla="*/ 213852 w 1253613"/>
                <a:gd name="connsiteY6" fmla="*/ 619433 h 848033"/>
                <a:gd name="connsiteX7" fmla="*/ 250723 w 1253613"/>
                <a:gd name="connsiteY7" fmla="*/ 700549 h 848033"/>
                <a:gd name="connsiteX8" fmla="*/ 265471 w 1253613"/>
                <a:gd name="connsiteY8" fmla="*/ 567813 h 848033"/>
                <a:gd name="connsiteX9" fmla="*/ 294968 w 1253613"/>
                <a:gd name="connsiteY9" fmla="*/ 494071 h 848033"/>
                <a:gd name="connsiteX10" fmla="*/ 361336 w 1253613"/>
                <a:gd name="connsiteY10" fmla="*/ 442452 h 848033"/>
                <a:gd name="connsiteX11" fmla="*/ 501446 w 1253613"/>
                <a:gd name="connsiteY11" fmla="*/ 442452 h 848033"/>
                <a:gd name="connsiteX12" fmla="*/ 626807 w 1253613"/>
                <a:gd name="connsiteY12" fmla="*/ 471949 h 848033"/>
                <a:gd name="connsiteX13" fmla="*/ 789039 w 1253613"/>
                <a:gd name="connsiteY13" fmla="*/ 567813 h 848033"/>
                <a:gd name="connsiteX14" fmla="*/ 884904 w 1253613"/>
                <a:gd name="connsiteY14" fmla="*/ 671052 h 848033"/>
                <a:gd name="connsiteX15" fmla="*/ 929149 w 1253613"/>
                <a:gd name="connsiteY15" fmla="*/ 789039 h 848033"/>
                <a:gd name="connsiteX16" fmla="*/ 943897 w 1253613"/>
                <a:gd name="connsiteY16" fmla="*/ 848033 h 848033"/>
                <a:gd name="connsiteX17" fmla="*/ 1253613 w 1253613"/>
                <a:gd name="connsiteY17" fmla="*/ 796413 h 848033"/>
                <a:gd name="connsiteX18" fmla="*/ 1157749 w 1253613"/>
                <a:gd name="connsiteY18" fmla="*/ 634181 h 848033"/>
                <a:gd name="connsiteX19" fmla="*/ 1157749 w 1253613"/>
                <a:gd name="connsiteY19" fmla="*/ 383458 h 848033"/>
                <a:gd name="connsiteX20" fmla="*/ 1098755 w 1253613"/>
                <a:gd name="connsiteY20" fmla="*/ 199104 h 848033"/>
                <a:gd name="connsiteX21" fmla="*/ 1047136 w 1253613"/>
                <a:gd name="connsiteY21" fmla="*/ 117987 h 848033"/>
                <a:gd name="connsiteX22" fmla="*/ 966020 w 1253613"/>
                <a:gd name="connsiteY22" fmla="*/ 73742 h 848033"/>
                <a:gd name="connsiteX23" fmla="*/ 796413 w 1253613"/>
                <a:gd name="connsiteY23" fmla="*/ 14749 h 848033"/>
                <a:gd name="connsiteX24" fmla="*/ 604684 w 1253613"/>
                <a:gd name="connsiteY24" fmla="*/ 0 h 848033"/>
                <a:gd name="connsiteX25" fmla="*/ 457200 w 1253613"/>
                <a:gd name="connsiteY25" fmla="*/ 22123 h 848033"/>
                <a:gd name="connsiteX26" fmla="*/ 412955 w 1253613"/>
                <a:gd name="connsiteY26" fmla="*/ 66368 h 848033"/>
                <a:gd name="connsiteX27" fmla="*/ 339213 w 1253613"/>
                <a:gd name="connsiteY27" fmla="*/ 51620 h 848033"/>
                <a:gd name="connsiteX28" fmla="*/ 294968 w 1253613"/>
                <a:gd name="connsiteY28" fmla="*/ 51620 h 848033"/>
                <a:gd name="connsiteX29" fmla="*/ 199104 w 1253613"/>
                <a:gd name="connsiteY29" fmla="*/ 73742 h 848033"/>
                <a:gd name="connsiteX30" fmla="*/ 103239 w 1253613"/>
                <a:gd name="connsiteY30" fmla="*/ 176981 h 848033"/>
                <a:gd name="connsiteX31" fmla="*/ 7374 w 1253613"/>
                <a:gd name="connsiteY31" fmla="*/ 317091 h 848033"/>
                <a:gd name="connsiteX32" fmla="*/ 14749 w 1253613"/>
                <a:gd name="connsiteY32" fmla="*/ 589936 h 848033"/>
                <a:gd name="connsiteX33" fmla="*/ 0 w 1253613"/>
                <a:gd name="connsiteY33" fmla="*/ 781665 h 848033"/>
                <a:gd name="connsiteX34" fmla="*/ 0 w 1253613"/>
                <a:gd name="connsiteY34" fmla="*/ 811162 h 848033"/>
                <a:gd name="connsiteX35" fmla="*/ 162233 w 1253613"/>
                <a:gd name="connsiteY35" fmla="*/ 833284 h 848033"/>
                <a:gd name="connsiteX0" fmla="*/ 162233 w 1253613"/>
                <a:gd name="connsiteY0" fmla="*/ 833284 h 848033"/>
                <a:gd name="connsiteX1" fmla="*/ 132736 w 1253613"/>
                <a:gd name="connsiteY1" fmla="*/ 700549 h 848033"/>
                <a:gd name="connsiteX2" fmla="*/ 117988 w 1253613"/>
                <a:gd name="connsiteY2" fmla="*/ 604684 h 848033"/>
                <a:gd name="connsiteX3" fmla="*/ 140110 w 1253613"/>
                <a:gd name="connsiteY3" fmla="*/ 553065 h 848033"/>
                <a:gd name="connsiteX4" fmla="*/ 140110 w 1253613"/>
                <a:gd name="connsiteY4" fmla="*/ 553065 h 848033"/>
                <a:gd name="connsiteX5" fmla="*/ 191730 w 1253613"/>
                <a:gd name="connsiteY5" fmla="*/ 567813 h 848033"/>
                <a:gd name="connsiteX6" fmla="*/ 213852 w 1253613"/>
                <a:gd name="connsiteY6" fmla="*/ 619433 h 848033"/>
                <a:gd name="connsiteX7" fmla="*/ 250723 w 1253613"/>
                <a:gd name="connsiteY7" fmla="*/ 700549 h 848033"/>
                <a:gd name="connsiteX8" fmla="*/ 265471 w 1253613"/>
                <a:gd name="connsiteY8" fmla="*/ 567813 h 848033"/>
                <a:gd name="connsiteX9" fmla="*/ 294968 w 1253613"/>
                <a:gd name="connsiteY9" fmla="*/ 494071 h 848033"/>
                <a:gd name="connsiteX10" fmla="*/ 361336 w 1253613"/>
                <a:gd name="connsiteY10" fmla="*/ 442452 h 848033"/>
                <a:gd name="connsiteX11" fmla="*/ 501446 w 1253613"/>
                <a:gd name="connsiteY11" fmla="*/ 442452 h 848033"/>
                <a:gd name="connsiteX12" fmla="*/ 626807 w 1253613"/>
                <a:gd name="connsiteY12" fmla="*/ 471949 h 848033"/>
                <a:gd name="connsiteX13" fmla="*/ 789039 w 1253613"/>
                <a:gd name="connsiteY13" fmla="*/ 567813 h 848033"/>
                <a:gd name="connsiteX14" fmla="*/ 884904 w 1253613"/>
                <a:gd name="connsiteY14" fmla="*/ 671052 h 848033"/>
                <a:gd name="connsiteX15" fmla="*/ 929149 w 1253613"/>
                <a:gd name="connsiteY15" fmla="*/ 789039 h 848033"/>
                <a:gd name="connsiteX16" fmla="*/ 943897 w 1253613"/>
                <a:gd name="connsiteY16" fmla="*/ 848033 h 848033"/>
                <a:gd name="connsiteX17" fmla="*/ 1253613 w 1253613"/>
                <a:gd name="connsiteY17" fmla="*/ 796413 h 848033"/>
                <a:gd name="connsiteX18" fmla="*/ 1157749 w 1253613"/>
                <a:gd name="connsiteY18" fmla="*/ 634181 h 848033"/>
                <a:gd name="connsiteX19" fmla="*/ 1157749 w 1253613"/>
                <a:gd name="connsiteY19" fmla="*/ 383458 h 848033"/>
                <a:gd name="connsiteX20" fmla="*/ 1098755 w 1253613"/>
                <a:gd name="connsiteY20" fmla="*/ 199104 h 848033"/>
                <a:gd name="connsiteX21" fmla="*/ 1047136 w 1253613"/>
                <a:gd name="connsiteY21" fmla="*/ 117987 h 848033"/>
                <a:gd name="connsiteX22" fmla="*/ 966020 w 1253613"/>
                <a:gd name="connsiteY22" fmla="*/ 73742 h 848033"/>
                <a:gd name="connsiteX23" fmla="*/ 796413 w 1253613"/>
                <a:gd name="connsiteY23" fmla="*/ 14749 h 848033"/>
                <a:gd name="connsiteX24" fmla="*/ 604684 w 1253613"/>
                <a:gd name="connsiteY24" fmla="*/ 0 h 848033"/>
                <a:gd name="connsiteX25" fmla="*/ 457200 w 1253613"/>
                <a:gd name="connsiteY25" fmla="*/ 22123 h 848033"/>
                <a:gd name="connsiteX26" fmla="*/ 412955 w 1253613"/>
                <a:gd name="connsiteY26" fmla="*/ 66368 h 848033"/>
                <a:gd name="connsiteX27" fmla="*/ 339213 w 1253613"/>
                <a:gd name="connsiteY27" fmla="*/ 51620 h 848033"/>
                <a:gd name="connsiteX28" fmla="*/ 294968 w 1253613"/>
                <a:gd name="connsiteY28" fmla="*/ 51620 h 848033"/>
                <a:gd name="connsiteX29" fmla="*/ 199104 w 1253613"/>
                <a:gd name="connsiteY29" fmla="*/ 73742 h 848033"/>
                <a:gd name="connsiteX30" fmla="*/ 103239 w 1253613"/>
                <a:gd name="connsiteY30" fmla="*/ 176981 h 848033"/>
                <a:gd name="connsiteX31" fmla="*/ 14748 w 1253613"/>
                <a:gd name="connsiteY31" fmla="*/ 346587 h 848033"/>
                <a:gd name="connsiteX32" fmla="*/ 14749 w 1253613"/>
                <a:gd name="connsiteY32" fmla="*/ 589936 h 848033"/>
                <a:gd name="connsiteX33" fmla="*/ 0 w 1253613"/>
                <a:gd name="connsiteY33" fmla="*/ 781665 h 848033"/>
                <a:gd name="connsiteX34" fmla="*/ 0 w 1253613"/>
                <a:gd name="connsiteY34" fmla="*/ 811162 h 848033"/>
                <a:gd name="connsiteX35" fmla="*/ 162233 w 1253613"/>
                <a:gd name="connsiteY35" fmla="*/ 833284 h 848033"/>
                <a:gd name="connsiteX0" fmla="*/ 162233 w 1253613"/>
                <a:gd name="connsiteY0" fmla="*/ 833284 h 848033"/>
                <a:gd name="connsiteX1" fmla="*/ 132736 w 1253613"/>
                <a:gd name="connsiteY1" fmla="*/ 700549 h 848033"/>
                <a:gd name="connsiteX2" fmla="*/ 117988 w 1253613"/>
                <a:gd name="connsiteY2" fmla="*/ 604684 h 848033"/>
                <a:gd name="connsiteX3" fmla="*/ 140110 w 1253613"/>
                <a:gd name="connsiteY3" fmla="*/ 553065 h 848033"/>
                <a:gd name="connsiteX4" fmla="*/ 140110 w 1253613"/>
                <a:gd name="connsiteY4" fmla="*/ 553065 h 848033"/>
                <a:gd name="connsiteX5" fmla="*/ 191730 w 1253613"/>
                <a:gd name="connsiteY5" fmla="*/ 567813 h 848033"/>
                <a:gd name="connsiteX6" fmla="*/ 213852 w 1253613"/>
                <a:gd name="connsiteY6" fmla="*/ 619433 h 848033"/>
                <a:gd name="connsiteX7" fmla="*/ 250723 w 1253613"/>
                <a:gd name="connsiteY7" fmla="*/ 700549 h 848033"/>
                <a:gd name="connsiteX8" fmla="*/ 265471 w 1253613"/>
                <a:gd name="connsiteY8" fmla="*/ 567813 h 848033"/>
                <a:gd name="connsiteX9" fmla="*/ 294968 w 1253613"/>
                <a:gd name="connsiteY9" fmla="*/ 494071 h 848033"/>
                <a:gd name="connsiteX10" fmla="*/ 361336 w 1253613"/>
                <a:gd name="connsiteY10" fmla="*/ 442452 h 848033"/>
                <a:gd name="connsiteX11" fmla="*/ 501446 w 1253613"/>
                <a:gd name="connsiteY11" fmla="*/ 442452 h 848033"/>
                <a:gd name="connsiteX12" fmla="*/ 626807 w 1253613"/>
                <a:gd name="connsiteY12" fmla="*/ 471949 h 848033"/>
                <a:gd name="connsiteX13" fmla="*/ 789039 w 1253613"/>
                <a:gd name="connsiteY13" fmla="*/ 567813 h 848033"/>
                <a:gd name="connsiteX14" fmla="*/ 884904 w 1253613"/>
                <a:gd name="connsiteY14" fmla="*/ 671052 h 848033"/>
                <a:gd name="connsiteX15" fmla="*/ 929149 w 1253613"/>
                <a:gd name="connsiteY15" fmla="*/ 789039 h 848033"/>
                <a:gd name="connsiteX16" fmla="*/ 943897 w 1253613"/>
                <a:gd name="connsiteY16" fmla="*/ 848033 h 848033"/>
                <a:gd name="connsiteX17" fmla="*/ 1253613 w 1253613"/>
                <a:gd name="connsiteY17" fmla="*/ 796413 h 848033"/>
                <a:gd name="connsiteX18" fmla="*/ 1157749 w 1253613"/>
                <a:gd name="connsiteY18" fmla="*/ 634181 h 848033"/>
                <a:gd name="connsiteX19" fmla="*/ 1157749 w 1253613"/>
                <a:gd name="connsiteY19" fmla="*/ 383458 h 848033"/>
                <a:gd name="connsiteX20" fmla="*/ 1098755 w 1253613"/>
                <a:gd name="connsiteY20" fmla="*/ 199104 h 848033"/>
                <a:gd name="connsiteX21" fmla="*/ 1047136 w 1253613"/>
                <a:gd name="connsiteY21" fmla="*/ 117987 h 848033"/>
                <a:gd name="connsiteX22" fmla="*/ 966020 w 1253613"/>
                <a:gd name="connsiteY22" fmla="*/ 73742 h 848033"/>
                <a:gd name="connsiteX23" fmla="*/ 796413 w 1253613"/>
                <a:gd name="connsiteY23" fmla="*/ 14749 h 848033"/>
                <a:gd name="connsiteX24" fmla="*/ 604684 w 1253613"/>
                <a:gd name="connsiteY24" fmla="*/ 0 h 848033"/>
                <a:gd name="connsiteX25" fmla="*/ 457200 w 1253613"/>
                <a:gd name="connsiteY25" fmla="*/ 22123 h 848033"/>
                <a:gd name="connsiteX26" fmla="*/ 412955 w 1253613"/>
                <a:gd name="connsiteY26" fmla="*/ 66368 h 848033"/>
                <a:gd name="connsiteX27" fmla="*/ 339213 w 1253613"/>
                <a:gd name="connsiteY27" fmla="*/ 51620 h 848033"/>
                <a:gd name="connsiteX28" fmla="*/ 294968 w 1253613"/>
                <a:gd name="connsiteY28" fmla="*/ 51620 h 848033"/>
                <a:gd name="connsiteX29" fmla="*/ 199104 w 1253613"/>
                <a:gd name="connsiteY29" fmla="*/ 73742 h 848033"/>
                <a:gd name="connsiteX30" fmla="*/ 103239 w 1253613"/>
                <a:gd name="connsiteY30" fmla="*/ 176981 h 848033"/>
                <a:gd name="connsiteX31" fmla="*/ 14748 w 1253613"/>
                <a:gd name="connsiteY31" fmla="*/ 346587 h 848033"/>
                <a:gd name="connsiteX32" fmla="*/ 14749 w 1253613"/>
                <a:gd name="connsiteY32" fmla="*/ 589936 h 848033"/>
                <a:gd name="connsiteX33" fmla="*/ 10175 w 1253613"/>
                <a:gd name="connsiteY33" fmla="*/ 706685 h 848033"/>
                <a:gd name="connsiteX34" fmla="*/ 0 w 1253613"/>
                <a:gd name="connsiteY34" fmla="*/ 781665 h 848033"/>
                <a:gd name="connsiteX35" fmla="*/ 0 w 1253613"/>
                <a:gd name="connsiteY35" fmla="*/ 811162 h 848033"/>
                <a:gd name="connsiteX36" fmla="*/ 162233 w 1253613"/>
                <a:gd name="connsiteY36" fmla="*/ 833284 h 848033"/>
                <a:gd name="connsiteX0" fmla="*/ 162233 w 1253613"/>
                <a:gd name="connsiteY0" fmla="*/ 833284 h 848033"/>
                <a:gd name="connsiteX1" fmla="*/ 132736 w 1253613"/>
                <a:gd name="connsiteY1" fmla="*/ 700549 h 848033"/>
                <a:gd name="connsiteX2" fmla="*/ 117988 w 1253613"/>
                <a:gd name="connsiteY2" fmla="*/ 604684 h 848033"/>
                <a:gd name="connsiteX3" fmla="*/ 140110 w 1253613"/>
                <a:gd name="connsiteY3" fmla="*/ 553065 h 848033"/>
                <a:gd name="connsiteX4" fmla="*/ 140110 w 1253613"/>
                <a:gd name="connsiteY4" fmla="*/ 553065 h 848033"/>
                <a:gd name="connsiteX5" fmla="*/ 191730 w 1253613"/>
                <a:gd name="connsiteY5" fmla="*/ 567813 h 848033"/>
                <a:gd name="connsiteX6" fmla="*/ 213852 w 1253613"/>
                <a:gd name="connsiteY6" fmla="*/ 619433 h 848033"/>
                <a:gd name="connsiteX7" fmla="*/ 250723 w 1253613"/>
                <a:gd name="connsiteY7" fmla="*/ 700549 h 848033"/>
                <a:gd name="connsiteX8" fmla="*/ 265471 w 1253613"/>
                <a:gd name="connsiteY8" fmla="*/ 567813 h 848033"/>
                <a:gd name="connsiteX9" fmla="*/ 294968 w 1253613"/>
                <a:gd name="connsiteY9" fmla="*/ 494071 h 848033"/>
                <a:gd name="connsiteX10" fmla="*/ 361336 w 1253613"/>
                <a:gd name="connsiteY10" fmla="*/ 442452 h 848033"/>
                <a:gd name="connsiteX11" fmla="*/ 501446 w 1253613"/>
                <a:gd name="connsiteY11" fmla="*/ 442452 h 848033"/>
                <a:gd name="connsiteX12" fmla="*/ 626807 w 1253613"/>
                <a:gd name="connsiteY12" fmla="*/ 471949 h 848033"/>
                <a:gd name="connsiteX13" fmla="*/ 789039 w 1253613"/>
                <a:gd name="connsiteY13" fmla="*/ 567813 h 848033"/>
                <a:gd name="connsiteX14" fmla="*/ 884904 w 1253613"/>
                <a:gd name="connsiteY14" fmla="*/ 671052 h 848033"/>
                <a:gd name="connsiteX15" fmla="*/ 929149 w 1253613"/>
                <a:gd name="connsiteY15" fmla="*/ 789039 h 848033"/>
                <a:gd name="connsiteX16" fmla="*/ 943897 w 1253613"/>
                <a:gd name="connsiteY16" fmla="*/ 848033 h 848033"/>
                <a:gd name="connsiteX17" fmla="*/ 1253613 w 1253613"/>
                <a:gd name="connsiteY17" fmla="*/ 796413 h 848033"/>
                <a:gd name="connsiteX18" fmla="*/ 1157749 w 1253613"/>
                <a:gd name="connsiteY18" fmla="*/ 634181 h 848033"/>
                <a:gd name="connsiteX19" fmla="*/ 1157749 w 1253613"/>
                <a:gd name="connsiteY19" fmla="*/ 383458 h 848033"/>
                <a:gd name="connsiteX20" fmla="*/ 1098755 w 1253613"/>
                <a:gd name="connsiteY20" fmla="*/ 199104 h 848033"/>
                <a:gd name="connsiteX21" fmla="*/ 1047136 w 1253613"/>
                <a:gd name="connsiteY21" fmla="*/ 117987 h 848033"/>
                <a:gd name="connsiteX22" fmla="*/ 966020 w 1253613"/>
                <a:gd name="connsiteY22" fmla="*/ 73742 h 848033"/>
                <a:gd name="connsiteX23" fmla="*/ 796413 w 1253613"/>
                <a:gd name="connsiteY23" fmla="*/ 14749 h 848033"/>
                <a:gd name="connsiteX24" fmla="*/ 604684 w 1253613"/>
                <a:gd name="connsiteY24" fmla="*/ 0 h 848033"/>
                <a:gd name="connsiteX25" fmla="*/ 457200 w 1253613"/>
                <a:gd name="connsiteY25" fmla="*/ 22123 h 848033"/>
                <a:gd name="connsiteX26" fmla="*/ 412955 w 1253613"/>
                <a:gd name="connsiteY26" fmla="*/ 66368 h 848033"/>
                <a:gd name="connsiteX27" fmla="*/ 339213 w 1253613"/>
                <a:gd name="connsiteY27" fmla="*/ 51620 h 848033"/>
                <a:gd name="connsiteX28" fmla="*/ 294968 w 1253613"/>
                <a:gd name="connsiteY28" fmla="*/ 51620 h 848033"/>
                <a:gd name="connsiteX29" fmla="*/ 199104 w 1253613"/>
                <a:gd name="connsiteY29" fmla="*/ 73742 h 848033"/>
                <a:gd name="connsiteX30" fmla="*/ 103239 w 1253613"/>
                <a:gd name="connsiteY30" fmla="*/ 176981 h 848033"/>
                <a:gd name="connsiteX31" fmla="*/ 14748 w 1253613"/>
                <a:gd name="connsiteY31" fmla="*/ 346587 h 848033"/>
                <a:gd name="connsiteX32" fmla="*/ 14749 w 1253613"/>
                <a:gd name="connsiteY32" fmla="*/ 589936 h 848033"/>
                <a:gd name="connsiteX33" fmla="*/ 24924 w 1253613"/>
                <a:gd name="connsiteY33" fmla="*/ 684563 h 848033"/>
                <a:gd name="connsiteX34" fmla="*/ 0 w 1253613"/>
                <a:gd name="connsiteY34" fmla="*/ 781665 h 848033"/>
                <a:gd name="connsiteX35" fmla="*/ 0 w 1253613"/>
                <a:gd name="connsiteY35" fmla="*/ 811162 h 848033"/>
                <a:gd name="connsiteX36" fmla="*/ 162233 w 1253613"/>
                <a:gd name="connsiteY36" fmla="*/ 833284 h 848033"/>
                <a:gd name="connsiteX0" fmla="*/ 162233 w 1253613"/>
                <a:gd name="connsiteY0" fmla="*/ 833284 h 848033"/>
                <a:gd name="connsiteX1" fmla="*/ 150285 w 1253613"/>
                <a:gd name="connsiteY1" fmla="*/ 750930 h 848033"/>
                <a:gd name="connsiteX2" fmla="*/ 132736 w 1253613"/>
                <a:gd name="connsiteY2" fmla="*/ 700549 h 848033"/>
                <a:gd name="connsiteX3" fmla="*/ 117988 w 1253613"/>
                <a:gd name="connsiteY3" fmla="*/ 604684 h 848033"/>
                <a:gd name="connsiteX4" fmla="*/ 140110 w 1253613"/>
                <a:gd name="connsiteY4" fmla="*/ 553065 h 848033"/>
                <a:gd name="connsiteX5" fmla="*/ 140110 w 1253613"/>
                <a:gd name="connsiteY5" fmla="*/ 553065 h 848033"/>
                <a:gd name="connsiteX6" fmla="*/ 191730 w 1253613"/>
                <a:gd name="connsiteY6" fmla="*/ 567813 h 848033"/>
                <a:gd name="connsiteX7" fmla="*/ 213852 w 1253613"/>
                <a:gd name="connsiteY7" fmla="*/ 619433 h 848033"/>
                <a:gd name="connsiteX8" fmla="*/ 250723 w 1253613"/>
                <a:gd name="connsiteY8" fmla="*/ 700549 h 848033"/>
                <a:gd name="connsiteX9" fmla="*/ 265471 w 1253613"/>
                <a:gd name="connsiteY9" fmla="*/ 567813 h 848033"/>
                <a:gd name="connsiteX10" fmla="*/ 294968 w 1253613"/>
                <a:gd name="connsiteY10" fmla="*/ 494071 h 848033"/>
                <a:gd name="connsiteX11" fmla="*/ 361336 w 1253613"/>
                <a:gd name="connsiteY11" fmla="*/ 442452 h 848033"/>
                <a:gd name="connsiteX12" fmla="*/ 501446 w 1253613"/>
                <a:gd name="connsiteY12" fmla="*/ 442452 h 848033"/>
                <a:gd name="connsiteX13" fmla="*/ 626807 w 1253613"/>
                <a:gd name="connsiteY13" fmla="*/ 471949 h 848033"/>
                <a:gd name="connsiteX14" fmla="*/ 789039 w 1253613"/>
                <a:gd name="connsiteY14" fmla="*/ 567813 h 848033"/>
                <a:gd name="connsiteX15" fmla="*/ 884904 w 1253613"/>
                <a:gd name="connsiteY15" fmla="*/ 671052 h 848033"/>
                <a:gd name="connsiteX16" fmla="*/ 929149 w 1253613"/>
                <a:gd name="connsiteY16" fmla="*/ 789039 h 848033"/>
                <a:gd name="connsiteX17" fmla="*/ 943897 w 1253613"/>
                <a:gd name="connsiteY17" fmla="*/ 848033 h 848033"/>
                <a:gd name="connsiteX18" fmla="*/ 1253613 w 1253613"/>
                <a:gd name="connsiteY18" fmla="*/ 796413 h 848033"/>
                <a:gd name="connsiteX19" fmla="*/ 1157749 w 1253613"/>
                <a:gd name="connsiteY19" fmla="*/ 634181 h 848033"/>
                <a:gd name="connsiteX20" fmla="*/ 1157749 w 1253613"/>
                <a:gd name="connsiteY20" fmla="*/ 383458 h 848033"/>
                <a:gd name="connsiteX21" fmla="*/ 1098755 w 1253613"/>
                <a:gd name="connsiteY21" fmla="*/ 199104 h 848033"/>
                <a:gd name="connsiteX22" fmla="*/ 1047136 w 1253613"/>
                <a:gd name="connsiteY22" fmla="*/ 117987 h 848033"/>
                <a:gd name="connsiteX23" fmla="*/ 966020 w 1253613"/>
                <a:gd name="connsiteY23" fmla="*/ 73742 h 848033"/>
                <a:gd name="connsiteX24" fmla="*/ 796413 w 1253613"/>
                <a:gd name="connsiteY24" fmla="*/ 14749 h 848033"/>
                <a:gd name="connsiteX25" fmla="*/ 604684 w 1253613"/>
                <a:gd name="connsiteY25" fmla="*/ 0 h 848033"/>
                <a:gd name="connsiteX26" fmla="*/ 457200 w 1253613"/>
                <a:gd name="connsiteY26" fmla="*/ 22123 h 848033"/>
                <a:gd name="connsiteX27" fmla="*/ 412955 w 1253613"/>
                <a:gd name="connsiteY27" fmla="*/ 66368 h 848033"/>
                <a:gd name="connsiteX28" fmla="*/ 339213 w 1253613"/>
                <a:gd name="connsiteY28" fmla="*/ 51620 h 848033"/>
                <a:gd name="connsiteX29" fmla="*/ 294968 w 1253613"/>
                <a:gd name="connsiteY29" fmla="*/ 51620 h 848033"/>
                <a:gd name="connsiteX30" fmla="*/ 199104 w 1253613"/>
                <a:gd name="connsiteY30" fmla="*/ 73742 h 848033"/>
                <a:gd name="connsiteX31" fmla="*/ 103239 w 1253613"/>
                <a:gd name="connsiteY31" fmla="*/ 176981 h 848033"/>
                <a:gd name="connsiteX32" fmla="*/ 14748 w 1253613"/>
                <a:gd name="connsiteY32" fmla="*/ 346587 h 848033"/>
                <a:gd name="connsiteX33" fmla="*/ 14749 w 1253613"/>
                <a:gd name="connsiteY33" fmla="*/ 589936 h 848033"/>
                <a:gd name="connsiteX34" fmla="*/ 24924 w 1253613"/>
                <a:gd name="connsiteY34" fmla="*/ 684563 h 848033"/>
                <a:gd name="connsiteX35" fmla="*/ 0 w 1253613"/>
                <a:gd name="connsiteY35" fmla="*/ 781665 h 848033"/>
                <a:gd name="connsiteX36" fmla="*/ 0 w 1253613"/>
                <a:gd name="connsiteY36" fmla="*/ 811162 h 848033"/>
                <a:gd name="connsiteX37" fmla="*/ 162233 w 1253613"/>
                <a:gd name="connsiteY37" fmla="*/ 833284 h 848033"/>
                <a:gd name="connsiteX0" fmla="*/ 162233 w 1253613"/>
                <a:gd name="connsiteY0" fmla="*/ 833284 h 848033"/>
                <a:gd name="connsiteX1" fmla="*/ 150285 w 1253613"/>
                <a:gd name="connsiteY1" fmla="*/ 750930 h 848033"/>
                <a:gd name="connsiteX2" fmla="*/ 132736 w 1253613"/>
                <a:gd name="connsiteY2" fmla="*/ 700549 h 848033"/>
                <a:gd name="connsiteX3" fmla="*/ 117988 w 1253613"/>
                <a:gd name="connsiteY3" fmla="*/ 604684 h 848033"/>
                <a:gd name="connsiteX4" fmla="*/ 140110 w 1253613"/>
                <a:gd name="connsiteY4" fmla="*/ 553065 h 848033"/>
                <a:gd name="connsiteX5" fmla="*/ 140110 w 1253613"/>
                <a:gd name="connsiteY5" fmla="*/ 553065 h 848033"/>
                <a:gd name="connsiteX6" fmla="*/ 191730 w 1253613"/>
                <a:gd name="connsiteY6" fmla="*/ 567813 h 848033"/>
                <a:gd name="connsiteX7" fmla="*/ 213852 w 1253613"/>
                <a:gd name="connsiteY7" fmla="*/ 619433 h 848033"/>
                <a:gd name="connsiteX8" fmla="*/ 243348 w 1253613"/>
                <a:gd name="connsiteY8" fmla="*/ 678427 h 848033"/>
                <a:gd name="connsiteX9" fmla="*/ 265471 w 1253613"/>
                <a:gd name="connsiteY9" fmla="*/ 567813 h 848033"/>
                <a:gd name="connsiteX10" fmla="*/ 294968 w 1253613"/>
                <a:gd name="connsiteY10" fmla="*/ 494071 h 848033"/>
                <a:gd name="connsiteX11" fmla="*/ 361336 w 1253613"/>
                <a:gd name="connsiteY11" fmla="*/ 442452 h 848033"/>
                <a:gd name="connsiteX12" fmla="*/ 501446 w 1253613"/>
                <a:gd name="connsiteY12" fmla="*/ 442452 h 848033"/>
                <a:gd name="connsiteX13" fmla="*/ 626807 w 1253613"/>
                <a:gd name="connsiteY13" fmla="*/ 471949 h 848033"/>
                <a:gd name="connsiteX14" fmla="*/ 789039 w 1253613"/>
                <a:gd name="connsiteY14" fmla="*/ 567813 h 848033"/>
                <a:gd name="connsiteX15" fmla="*/ 884904 w 1253613"/>
                <a:gd name="connsiteY15" fmla="*/ 671052 h 848033"/>
                <a:gd name="connsiteX16" fmla="*/ 929149 w 1253613"/>
                <a:gd name="connsiteY16" fmla="*/ 789039 h 848033"/>
                <a:gd name="connsiteX17" fmla="*/ 943897 w 1253613"/>
                <a:gd name="connsiteY17" fmla="*/ 848033 h 848033"/>
                <a:gd name="connsiteX18" fmla="*/ 1253613 w 1253613"/>
                <a:gd name="connsiteY18" fmla="*/ 796413 h 848033"/>
                <a:gd name="connsiteX19" fmla="*/ 1157749 w 1253613"/>
                <a:gd name="connsiteY19" fmla="*/ 634181 h 848033"/>
                <a:gd name="connsiteX20" fmla="*/ 1157749 w 1253613"/>
                <a:gd name="connsiteY20" fmla="*/ 383458 h 848033"/>
                <a:gd name="connsiteX21" fmla="*/ 1098755 w 1253613"/>
                <a:gd name="connsiteY21" fmla="*/ 199104 h 848033"/>
                <a:gd name="connsiteX22" fmla="*/ 1047136 w 1253613"/>
                <a:gd name="connsiteY22" fmla="*/ 117987 h 848033"/>
                <a:gd name="connsiteX23" fmla="*/ 966020 w 1253613"/>
                <a:gd name="connsiteY23" fmla="*/ 73742 h 848033"/>
                <a:gd name="connsiteX24" fmla="*/ 796413 w 1253613"/>
                <a:gd name="connsiteY24" fmla="*/ 14749 h 848033"/>
                <a:gd name="connsiteX25" fmla="*/ 604684 w 1253613"/>
                <a:gd name="connsiteY25" fmla="*/ 0 h 848033"/>
                <a:gd name="connsiteX26" fmla="*/ 457200 w 1253613"/>
                <a:gd name="connsiteY26" fmla="*/ 22123 h 848033"/>
                <a:gd name="connsiteX27" fmla="*/ 412955 w 1253613"/>
                <a:gd name="connsiteY27" fmla="*/ 66368 h 848033"/>
                <a:gd name="connsiteX28" fmla="*/ 339213 w 1253613"/>
                <a:gd name="connsiteY28" fmla="*/ 51620 h 848033"/>
                <a:gd name="connsiteX29" fmla="*/ 294968 w 1253613"/>
                <a:gd name="connsiteY29" fmla="*/ 51620 h 848033"/>
                <a:gd name="connsiteX30" fmla="*/ 199104 w 1253613"/>
                <a:gd name="connsiteY30" fmla="*/ 73742 h 848033"/>
                <a:gd name="connsiteX31" fmla="*/ 103239 w 1253613"/>
                <a:gd name="connsiteY31" fmla="*/ 176981 h 848033"/>
                <a:gd name="connsiteX32" fmla="*/ 14748 w 1253613"/>
                <a:gd name="connsiteY32" fmla="*/ 346587 h 848033"/>
                <a:gd name="connsiteX33" fmla="*/ 14749 w 1253613"/>
                <a:gd name="connsiteY33" fmla="*/ 589936 h 848033"/>
                <a:gd name="connsiteX34" fmla="*/ 24924 w 1253613"/>
                <a:gd name="connsiteY34" fmla="*/ 684563 h 848033"/>
                <a:gd name="connsiteX35" fmla="*/ 0 w 1253613"/>
                <a:gd name="connsiteY35" fmla="*/ 781665 h 848033"/>
                <a:gd name="connsiteX36" fmla="*/ 0 w 1253613"/>
                <a:gd name="connsiteY36" fmla="*/ 811162 h 848033"/>
                <a:gd name="connsiteX37" fmla="*/ 162233 w 1253613"/>
                <a:gd name="connsiteY37" fmla="*/ 833284 h 848033"/>
                <a:gd name="connsiteX0" fmla="*/ 162233 w 1253613"/>
                <a:gd name="connsiteY0" fmla="*/ 833284 h 848033"/>
                <a:gd name="connsiteX1" fmla="*/ 172408 w 1253613"/>
                <a:gd name="connsiteY1" fmla="*/ 750930 h 848033"/>
                <a:gd name="connsiteX2" fmla="*/ 132736 w 1253613"/>
                <a:gd name="connsiteY2" fmla="*/ 700549 h 848033"/>
                <a:gd name="connsiteX3" fmla="*/ 117988 w 1253613"/>
                <a:gd name="connsiteY3" fmla="*/ 604684 h 848033"/>
                <a:gd name="connsiteX4" fmla="*/ 140110 w 1253613"/>
                <a:gd name="connsiteY4" fmla="*/ 553065 h 848033"/>
                <a:gd name="connsiteX5" fmla="*/ 140110 w 1253613"/>
                <a:gd name="connsiteY5" fmla="*/ 553065 h 848033"/>
                <a:gd name="connsiteX6" fmla="*/ 191730 w 1253613"/>
                <a:gd name="connsiteY6" fmla="*/ 567813 h 848033"/>
                <a:gd name="connsiteX7" fmla="*/ 213852 w 1253613"/>
                <a:gd name="connsiteY7" fmla="*/ 619433 h 848033"/>
                <a:gd name="connsiteX8" fmla="*/ 243348 w 1253613"/>
                <a:gd name="connsiteY8" fmla="*/ 678427 h 848033"/>
                <a:gd name="connsiteX9" fmla="*/ 265471 w 1253613"/>
                <a:gd name="connsiteY9" fmla="*/ 567813 h 848033"/>
                <a:gd name="connsiteX10" fmla="*/ 294968 w 1253613"/>
                <a:gd name="connsiteY10" fmla="*/ 494071 h 848033"/>
                <a:gd name="connsiteX11" fmla="*/ 361336 w 1253613"/>
                <a:gd name="connsiteY11" fmla="*/ 442452 h 848033"/>
                <a:gd name="connsiteX12" fmla="*/ 501446 w 1253613"/>
                <a:gd name="connsiteY12" fmla="*/ 442452 h 848033"/>
                <a:gd name="connsiteX13" fmla="*/ 626807 w 1253613"/>
                <a:gd name="connsiteY13" fmla="*/ 471949 h 848033"/>
                <a:gd name="connsiteX14" fmla="*/ 789039 w 1253613"/>
                <a:gd name="connsiteY14" fmla="*/ 567813 h 848033"/>
                <a:gd name="connsiteX15" fmla="*/ 884904 w 1253613"/>
                <a:gd name="connsiteY15" fmla="*/ 671052 h 848033"/>
                <a:gd name="connsiteX16" fmla="*/ 929149 w 1253613"/>
                <a:gd name="connsiteY16" fmla="*/ 789039 h 848033"/>
                <a:gd name="connsiteX17" fmla="*/ 943897 w 1253613"/>
                <a:gd name="connsiteY17" fmla="*/ 848033 h 848033"/>
                <a:gd name="connsiteX18" fmla="*/ 1253613 w 1253613"/>
                <a:gd name="connsiteY18" fmla="*/ 796413 h 848033"/>
                <a:gd name="connsiteX19" fmla="*/ 1157749 w 1253613"/>
                <a:gd name="connsiteY19" fmla="*/ 634181 h 848033"/>
                <a:gd name="connsiteX20" fmla="*/ 1157749 w 1253613"/>
                <a:gd name="connsiteY20" fmla="*/ 383458 h 848033"/>
                <a:gd name="connsiteX21" fmla="*/ 1098755 w 1253613"/>
                <a:gd name="connsiteY21" fmla="*/ 199104 h 848033"/>
                <a:gd name="connsiteX22" fmla="*/ 1047136 w 1253613"/>
                <a:gd name="connsiteY22" fmla="*/ 117987 h 848033"/>
                <a:gd name="connsiteX23" fmla="*/ 966020 w 1253613"/>
                <a:gd name="connsiteY23" fmla="*/ 73742 h 848033"/>
                <a:gd name="connsiteX24" fmla="*/ 796413 w 1253613"/>
                <a:gd name="connsiteY24" fmla="*/ 14749 h 848033"/>
                <a:gd name="connsiteX25" fmla="*/ 604684 w 1253613"/>
                <a:gd name="connsiteY25" fmla="*/ 0 h 848033"/>
                <a:gd name="connsiteX26" fmla="*/ 457200 w 1253613"/>
                <a:gd name="connsiteY26" fmla="*/ 22123 h 848033"/>
                <a:gd name="connsiteX27" fmla="*/ 412955 w 1253613"/>
                <a:gd name="connsiteY27" fmla="*/ 66368 h 848033"/>
                <a:gd name="connsiteX28" fmla="*/ 339213 w 1253613"/>
                <a:gd name="connsiteY28" fmla="*/ 51620 h 848033"/>
                <a:gd name="connsiteX29" fmla="*/ 294968 w 1253613"/>
                <a:gd name="connsiteY29" fmla="*/ 51620 h 848033"/>
                <a:gd name="connsiteX30" fmla="*/ 199104 w 1253613"/>
                <a:gd name="connsiteY30" fmla="*/ 73742 h 848033"/>
                <a:gd name="connsiteX31" fmla="*/ 103239 w 1253613"/>
                <a:gd name="connsiteY31" fmla="*/ 176981 h 848033"/>
                <a:gd name="connsiteX32" fmla="*/ 14748 w 1253613"/>
                <a:gd name="connsiteY32" fmla="*/ 346587 h 848033"/>
                <a:gd name="connsiteX33" fmla="*/ 14749 w 1253613"/>
                <a:gd name="connsiteY33" fmla="*/ 589936 h 848033"/>
                <a:gd name="connsiteX34" fmla="*/ 24924 w 1253613"/>
                <a:gd name="connsiteY34" fmla="*/ 684563 h 848033"/>
                <a:gd name="connsiteX35" fmla="*/ 0 w 1253613"/>
                <a:gd name="connsiteY35" fmla="*/ 781665 h 848033"/>
                <a:gd name="connsiteX36" fmla="*/ 0 w 1253613"/>
                <a:gd name="connsiteY36" fmla="*/ 811162 h 848033"/>
                <a:gd name="connsiteX37" fmla="*/ 162233 w 1253613"/>
                <a:gd name="connsiteY37" fmla="*/ 833284 h 848033"/>
                <a:gd name="connsiteX0" fmla="*/ 162233 w 1253613"/>
                <a:gd name="connsiteY0" fmla="*/ 833284 h 848033"/>
                <a:gd name="connsiteX1" fmla="*/ 165034 w 1253613"/>
                <a:gd name="connsiteY1" fmla="*/ 773053 h 848033"/>
                <a:gd name="connsiteX2" fmla="*/ 132736 w 1253613"/>
                <a:gd name="connsiteY2" fmla="*/ 700549 h 848033"/>
                <a:gd name="connsiteX3" fmla="*/ 117988 w 1253613"/>
                <a:gd name="connsiteY3" fmla="*/ 604684 h 848033"/>
                <a:gd name="connsiteX4" fmla="*/ 140110 w 1253613"/>
                <a:gd name="connsiteY4" fmla="*/ 553065 h 848033"/>
                <a:gd name="connsiteX5" fmla="*/ 140110 w 1253613"/>
                <a:gd name="connsiteY5" fmla="*/ 553065 h 848033"/>
                <a:gd name="connsiteX6" fmla="*/ 191730 w 1253613"/>
                <a:gd name="connsiteY6" fmla="*/ 567813 h 848033"/>
                <a:gd name="connsiteX7" fmla="*/ 213852 w 1253613"/>
                <a:gd name="connsiteY7" fmla="*/ 619433 h 848033"/>
                <a:gd name="connsiteX8" fmla="*/ 243348 w 1253613"/>
                <a:gd name="connsiteY8" fmla="*/ 678427 h 848033"/>
                <a:gd name="connsiteX9" fmla="*/ 265471 w 1253613"/>
                <a:gd name="connsiteY9" fmla="*/ 567813 h 848033"/>
                <a:gd name="connsiteX10" fmla="*/ 294968 w 1253613"/>
                <a:gd name="connsiteY10" fmla="*/ 494071 h 848033"/>
                <a:gd name="connsiteX11" fmla="*/ 361336 w 1253613"/>
                <a:gd name="connsiteY11" fmla="*/ 442452 h 848033"/>
                <a:gd name="connsiteX12" fmla="*/ 501446 w 1253613"/>
                <a:gd name="connsiteY12" fmla="*/ 442452 h 848033"/>
                <a:gd name="connsiteX13" fmla="*/ 626807 w 1253613"/>
                <a:gd name="connsiteY13" fmla="*/ 471949 h 848033"/>
                <a:gd name="connsiteX14" fmla="*/ 789039 w 1253613"/>
                <a:gd name="connsiteY14" fmla="*/ 567813 h 848033"/>
                <a:gd name="connsiteX15" fmla="*/ 884904 w 1253613"/>
                <a:gd name="connsiteY15" fmla="*/ 671052 h 848033"/>
                <a:gd name="connsiteX16" fmla="*/ 929149 w 1253613"/>
                <a:gd name="connsiteY16" fmla="*/ 789039 h 848033"/>
                <a:gd name="connsiteX17" fmla="*/ 943897 w 1253613"/>
                <a:gd name="connsiteY17" fmla="*/ 848033 h 848033"/>
                <a:gd name="connsiteX18" fmla="*/ 1253613 w 1253613"/>
                <a:gd name="connsiteY18" fmla="*/ 796413 h 848033"/>
                <a:gd name="connsiteX19" fmla="*/ 1157749 w 1253613"/>
                <a:gd name="connsiteY19" fmla="*/ 634181 h 848033"/>
                <a:gd name="connsiteX20" fmla="*/ 1157749 w 1253613"/>
                <a:gd name="connsiteY20" fmla="*/ 383458 h 848033"/>
                <a:gd name="connsiteX21" fmla="*/ 1098755 w 1253613"/>
                <a:gd name="connsiteY21" fmla="*/ 199104 h 848033"/>
                <a:gd name="connsiteX22" fmla="*/ 1047136 w 1253613"/>
                <a:gd name="connsiteY22" fmla="*/ 117987 h 848033"/>
                <a:gd name="connsiteX23" fmla="*/ 966020 w 1253613"/>
                <a:gd name="connsiteY23" fmla="*/ 73742 h 848033"/>
                <a:gd name="connsiteX24" fmla="*/ 796413 w 1253613"/>
                <a:gd name="connsiteY24" fmla="*/ 14749 h 848033"/>
                <a:gd name="connsiteX25" fmla="*/ 604684 w 1253613"/>
                <a:gd name="connsiteY25" fmla="*/ 0 h 848033"/>
                <a:gd name="connsiteX26" fmla="*/ 457200 w 1253613"/>
                <a:gd name="connsiteY26" fmla="*/ 22123 h 848033"/>
                <a:gd name="connsiteX27" fmla="*/ 412955 w 1253613"/>
                <a:gd name="connsiteY27" fmla="*/ 66368 h 848033"/>
                <a:gd name="connsiteX28" fmla="*/ 339213 w 1253613"/>
                <a:gd name="connsiteY28" fmla="*/ 51620 h 848033"/>
                <a:gd name="connsiteX29" fmla="*/ 294968 w 1253613"/>
                <a:gd name="connsiteY29" fmla="*/ 51620 h 848033"/>
                <a:gd name="connsiteX30" fmla="*/ 199104 w 1253613"/>
                <a:gd name="connsiteY30" fmla="*/ 73742 h 848033"/>
                <a:gd name="connsiteX31" fmla="*/ 103239 w 1253613"/>
                <a:gd name="connsiteY31" fmla="*/ 176981 h 848033"/>
                <a:gd name="connsiteX32" fmla="*/ 14748 w 1253613"/>
                <a:gd name="connsiteY32" fmla="*/ 346587 h 848033"/>
                <a:gd name="connsiteX33" fmla="*/ 14749 w 1253613"/>
                <a:gd name="connsiteY33" fmla="*/ 589936 h 848033"/>
                <a:gd name="connsiteX34" fmla="*/ 24924 w 1253613"/>
                <a:gd name="connsiteY34" fmla="*/ 684563 h 848033"/>
                <a:gd name="connsiteX35" fmla="*/ 0 w 1253613"/>
                <a:gd name="connsiteY35" fmla="*/ 781665 h 848033"/>
                <a:gd name="connsiteX36" fmla="*/ 0 w 1253613"/>
                <a:gd name="connsiteY36" fmla="*/ 811162 h 848033"/>
                <a:gd name="connsiteX37" fmla="*/ 162233 w 1253613"/>
                <a:gd name="connsiteY37" fmla="*/ 833284 h 848033"/>
                <a:gd name="connsiteX0" fmla="*/ 162233 w 1253613"/>
                <a:gd name="connsiteY0" fmla="*/ 833284 h 848033"/>
                <a:gd name="connsiteX1" fmla="*/ 165034 w 1253613"/>
                <a:gd name="connsiteY1" fmla="*/ 773053 h 848033"/>
                <a:gd name="connsiteX2" fmla="*/ 110613 w 1253613"/>
                <a:gd name="connsiteY2" fmla="*/ 737420 h 848033"/>
                <a:gd name="connsiteX3" fmla="*/ 117988 w 1253613"/>
                <a:gd name="connsiteY3" fmla="*/ 604684 h 848033"/>
                <a:gd name="connsiteX4" fmla="*/ 140110 w 1253613"/>
                <a:gd name="connsiteY4" fmla="*/ 553065 h 848033"/>
                <a:gd name="connsiteX5" fmla="*/ 140110 w 1253613"/>
                <a:gd name="connsiteY5" fmla="*/ 553065 h 848033"/>
                <a:gd name="connsiteX6" fmla="*/ 191730 w 1253613"/>
                <a:gd name="connsiteY6" fmla="*/ 567813 h 848033"/>
                <a:gd name="connsiteX7" fmla="*/ 213852 w 1253613"/>
                <a:gd name="connsiteY7" fmla="*/ 619433 h 848033"/>
                <a:gd name="connsiteX8" fmla="*/ 243348 w 1253613"/>
                <a:gd name="connsiteY8" fmla="*/ 678427 h 848033"/>
                <a:gd name="connsiteX9" fmla="*/ 265471 w 1253613"/>
                <a:gd name="connsiteY9" fmla="*/ 567813 h 848033"/>
                <a:gd name="connsiteX10" fmla="*/ 294968 w 1253613"/>
                <a:gd name="connsiteY10" fmla="*/ 494071 h 848033"/>
                <a:gd name="connsiteX11" fmla="*/ 361336 w 1253613"/>
                <a:gd name="connsiteY11" fmla="*/ 442452 h 848033"/>
                <a:gd name="connsiteX12" fmla="*/ 501446 w 1253613"/>
                <a:gd name="connsiteY12" fmla="*/ 442452 h 848033"/>
                <a:gd name="connsiteX13" fmla="*/ 626807 w 1253613"/>
                <a:gd name="connsiteY13" fmla="*/ 471949 h 848033"/>
                <a:gd name="connsiteX14" fmla="*/ 789039 w 1253613"/>
                <a:gd name="connsiteY14" fmla="*/ 567813 h 848033"/>
                <a:gd name="connsiteX15" fmla="*/ 884904 w 1253613"/>
                <a:gd name="connsiteY15" fmla="*/ 671052 h 848033"/>
                <a:gd name="connsiteX16" fmla="*/ 929149 w 1253613"/>
                <a:gd name="connsiteY16" fmla="*/ 789039 h 848033"/>
                <a:gd name="connsiteX17" fmla="*/ 943897 w 1253613"/>
                <a:gd name="connsiteY17" fmla="*/ 848033 h 848033"/>
                <a:gd name="connsiteX18" fmla="*/ 1253613 w 1253613"/>
                <a:gd name="connsiteY18" fmla="*/ 796413 h 848033"/>
                <a:gd name="connsiteX19" fmla="*/ 1157749 w 1253613"/>
                <a:gd name="connsiteY19" fmla="*/ 634181 h 848033"/>
                <a:gd name="connsiteX20" fmla="*/ 1157749 w 1253613"/>
                <a:gd name="connsiteY20" fmla="*/ 383458 h 848033"/>
                <a:gd name="connsiteX21" fmla="*/ 1098755 w 1253613"/>
                <a:gd name="connsiteY21" fmla="*/ 199104 h 848033"/>
                <a:gd name="connsiteX22" fmla="*/ 1047136 w 1253613"/>
                <a:gd name="connsiteY22" fmla="*/ 117987 h 848033"/>
                <a:gd name="connsiteX23" fmla="*/ 966020 w 1253613"/>
                <a:gd name="connsiteY23" fmla="*/ 73742 h 848033"/>
                <a:gd name="connsiteX24" fmla="*/ 796413 w 1253613"/>
                <a:gd name="connsiteY24" fmla="*/ 14749 h 848033"/>
                <a:gd name="connsiteX25" fmla="*/ 604684 w 1253613"/>
                <a:gd name="connsiteY25" fmla="*/ 0 h 848033"/>
                <a:gd name="connsiteX26" fmla="*/ 457200 w 1253613"/>
                <a:gd name="connsiteY26" fmla="*/ 22123 h 848033"/>
                <a:gd name="connsiteX27" fmla="*/ 412955 w 1253613"/>
                <a:gd name="connsiteY27" fmla="*/ 66368 h 848033"/>
                <a:gd name="connsiteX28" fmla="*/ 339213 w 1253613"/>
                <a:gd name="connsiteY28" fmla="*/ 51620 h 848033"/>
                <a:gd name="connsiteX29" fmla="*/ 294968 w 1253613"/>
                <a:gd name="connsiteY29" fmla="*/ 51620 h 848033"/>
                <a:gd name="connsiteX30" fmla="*/ 199104 w 1253613"/>
                <a:gd name="connsiteY30" fmla="*/ 73742 h 848033"/>
                <a:gd name="connsiteX31" fmla="*/ 103239 w 1253613"/>
                <a:gd name="connsiteY31" fmla="*/ 176981 h 848033"/>
                <a:gd name="connsiteX32" fmla="*/ 14748 w 1253613"/>
                <a:gd name="connsiteY32" fmla="*/ 346587 h 848033"/>
                <a:gd name="connsiteX33" fmla="*/ 14749 w 1253613"/>
                <a:gd name="connsiteY33" fmla="*/ 589936 h 848033"/>
                <a:gd name="connsiteX34" fmla="*/ 24924 w 1253613"/>
                <a:gd name="connsiteY34" fmla="*/ 684563 h 848033"/>
                <a:gd name="connsiteX35" fmla="*/ 0 w 1253613"/>
                <a:gd name="connsiteY35" fmla="*/ 781665 h 848033"/>
                <a:gd name="connsiteX36" fmla="*/ 0 w 1253613"/>
                <a:gd name="connsiteY36" fmla="*/ 811162 h 848033"/>
                <a:gd name="connsiteX37" fmla="*/ 162233 w 1253613"/>
                <a:gd name="connsiteY37" fmla="*/ 833284 h 848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253613" h="848033">
                  <a:moveTo>
                    <a:pt x="162233" y="833284"/>
                  </a:moveTo>
                  <a:lnTo>
                    <a:pt x="165034" y="773053"/>
                  </a:lnTo>
                  <a:lnTo>
                    <a:pt x="110613" y="737420"/>
                  </a:lnTo>
                  <a:lnTo>
                    <a:pt x="117988" y="604684"/>
                  </a:lnTo>
                  <a:lnTo>
                    <a:pt x="140110" y="553065"/>
                  </a:lnTo>
                  <a:lnTo>
                    <a:pt x="140110" y="553065"/>
                  </a:lnTo>
                  <a:lnTo>
                    <a:pt x="191730" y="567813"/>
                  </a:lnTo>
                  <a:lnTo>
                    <a:pt x="213852" y="619433"/>
                  </a:lnTo>
                  <a:lnTo>
                    <a:pt x="243348" y="678427"/>
                  </a:lnTo>
                  <a:lnTo>
                    <a:pt x="265471" y="567813"/>
                  </a:lnTo>
                  <a:lnTo>
                    <a:pt x="294968" y="494071"/>
                  </a:lnTo>
                  <a:lnTo>
                    <a:pt x="361336" y="442452"/>
                  </a:lnTo>
                  <a:lnTo>
                    <a:pt x="501446" y="442452"/>
                  </a:lnTo>
                  <a:lnTo>
                    <a:pt x="626807" y="471949"/>
                  </a:lnTo>
                  <a:lnTo>
                    <a:pt x="789039" y="567813"/>
                  </a:lnTo>
                  <a:lnTo>
                    <a:pt x="884904" y="671052"/>
                  </a:lnTo>
                  <a:lnTo>
                    <a:pt x="929149" y="789039"/>
                  </a:lnTo>
                  <a:lnTo>
                    <a:pt x="943897" y="848033"/>
                  </a:lnTo>
                  <a:lnTo>
                    <a:pt x="1253613" y="796413"/>
                  </a:lnTo>
                  <a:lnTo>
                    <a:pt x="1157749" y="634181"/>
                  </a:lnTo>
                  <a:lnTo>
                    <a:pt x="1157749" y="383458"/>
                  </a:lnTo>
                  <a:lnTo>
                    <a:pt x="1098755" y="199104"/>
                  </a:lnTo>
                  <a:lnTo>
                    <a:pt x="1047136" y="117987"/>
                  </a:lnTo>
                  <a:lnTo>
                    <a:pt x="966020" y="73742"/>
                  </a:lnTo>
                  <a:lnTo>
                    <a:pt x="796413" y="14749"/>
                  </a:lnTo>
                  <a:lnTo>
                    <a:pt x="604684" y="0"/>
                  </a:lnTo>
                  <a:lnTo>
                    <a:pt x="457200" y="22123"/>
                  </a:lnTo>
                  <a:lnTo>
                    <a:pt x="412955" y="66368"/>
                  </a:lnTo>
                  <a:lnTo>
                    <a:pt x="339213" y="51620"/>
                  </a:lnTo>
                  <a:lnTo>
                    <a:pt x="294968" y="51620"/>
                  </a:lnTo>
                  <a:lnTo>
                    <a:pt x="199104" y="73742"/>
                  </a:lnTo>
                  <a:lnTo>
                    <a:pt x="103239" y="176981"/>
                  </a:lnTo>
                  <a:lnTo>
                    <a:pt x="14748" y="346587"/>
                  </a:lnTo>
                  <a:cubicBezTo>
                    <a:pt x="14748" y="427703"/>
                    <a:pt x="14749" y="508820"/>
                    <a:pt x="14749" y="589936"/>
                  </a:cubicBezTo>
                  <a:lnTo>
                    <a:pt x="24924" y="684563"/>
                  </a:lnTo>
                  <a:lnTo>
                    <a:pt x="0" y="781665"/>
                  </a:lnTo>
                  <a:lnTo>
                    <a:pt x="0" y="811162"/>
                  </a:lnTo>
                  <a:lnTo>
                    <a:pt x="162233" y="833284"/>
                  </a:lnTo>
                  <a:close/>
                </a:path>
              </a:pathLst>
            </a:custGeom>
            <a:solidFill>
              <a:srgbClr val="00006C"/>
            </a:solidFill>
            <a:ln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1" name="Forma libre 30"/>
            <p:cNvSpPr/>
            <p:nvPr/>
          </p:nvSpPr>
          <p:spPr>
            <a:xfrm>
              <a:off x="4724960" y="4380046"/>
              <a:ext cx="1692998" cy="1285592"/>
            </a:xfrm>
            <a:custGeom>
              <a:avLst/>
              <a:gdLst>
                <a:gd name="connsiteX0" fmla="*/ 832919 w 1692998"/>
                <a:gd name="connsiteY0" fmla="*/ 117695 h 1285592"/>
                <a:gd name="connsiteX1" fmla="*/ 1692998 w 1692998"/>
                <a:gd name="connsiteY1" fmla="*/ 9053 h 1285592"/>
                <a:gd name="connsiteX2" fmla="*/ 1674891 w 1692998"/>
                <a:gd name="connsiteY2" fmla="*/ 1167897 h 1285592"/>
                <a:gd name="connsiteX3" fmla="*/ 832919 w 1692998"/>
                <a:gd name="connsiteY3" fmla="*/ 1285592 h 1285592"/>
                <a:gd name="connsiteX4" fmla="*/ 0 w 1692998"/>
                <a:gd name="connsiteY4" fmla="*/ 1158843 h 1285592"/>
                <a:gd name="connsiteX5" fmla="*/ 0 w 1692998"/>
                <a:gd name="connsiteY5" fmla="*/ 0 h 1285592"/>
                <a:gd name="connsiteX6" fmla="*/ 832919 w 1692998"/>
                <a:gd name="connsiteY6" fmla="*/ 117695 h 128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2998" h="1285592">
                  <a:moveTo>
                    <a:pt x="832919" y="117695"/>
                  </a:moveTo>
                  <a:lnTo>
                    <a:pt x="1692998" y="9053"/>
                  </a:lnTo>
                  <a:lnTo>
                    <a:pt x="1674891" y="1167897"/>
                  </a:lnTo>
                  <a:lnTo>
                    <a:pt x="832919" y="1285592"/>
                  </a:lnTo>
                  <a:lnTo>
                    <a:pt x="0" y="1158843"/>
                  </a:lnTo>
                  <a:lnTo>
                    <a:pt x="0" y="0"/>
                  </a:lnTo>
                  <a:lnTo>
                    <a:pt x="832919" y="117695"/>
                  </a:lnTo>
                  <a:close/>
                </a:path>
              </a:pathLst>
            </a:custGeom>
            <a:noFill/>
            <a:ln w="3810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2" name="Elipse 31"/>
            <p:cNvSpPr/>
            <p:nvPr/>
          </p:nvSpPr>
          <p:spPr>
            <a:xfrm>
              <a:off x="4607265" y="4816866"/>
              <a:ext cx="344032" cy="34403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3" name="Elipse 32"/>
            <p:cNvSpPr/>
            <p:nvPr/>
          </p:nvSpPr>
          <p:spPr>
            <a:xfrm>
              <a:off x="6191622" y="4816866"/>
              <a:ext cx="344032" cy="34403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cxnSp>
          <p:nvCxnSpPr>
            <p:cNvPr id="34" name="Conector recto 33"/>
            <p:cNvCxnSpPr>
              <a:stCxn id="31" idx="0"/>
              <a:endCxn id="31" idx="3"/>
            </p:cNvCxnSpPr>
            <p:nvPr/>
          </p:nvCxnSpPr>
          <p:spPr>
            <a:xfrm>
              <a:off x="5557879" y="4497741"/>
              <a:ext cx="0" cy="1167897"/>
            </a:xfrm>
            <a:prstGeom prst="line">
              <a:avLst/>
            </a:prstGeom>
            <a:ln w="3810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o 35"/>
          <p:cNvGrpSpPr/>
          <p:nvPr/>
        </p:nvGrpSpPr>
        <p:grpSpPr>
          <a:xfrm>
            <a:off x="950720" y="3844217"/>
            <a:ext cx="5045754" cy="2073561"/>
            <a:chOff x="7797122" y="4054794"/>
            <a:chExt cx="5045754" cy="2073561"/>
          </a:xfrm>
        </p:grpSpPr>
        <p:grpSp>
          <p:nvGrpSpPr>
            <p:cNvPr id="37" name="Grupo 36"/>
            <p:cNvGrpSpPr/>
            <p:nvPr/>
          </p:nvGrpSpPr>
          <p:grpSpPr>
            <a:xfrm rot="10800000">
              <a:off x="7797122" y="4054794"/>
              <a:ext cx="5034735" cy="981859"/>
              <a:chOff x="850016" y="2733738"/>
              <a:chExt cx="5034735" cy="981859"/>
            </a:xfrm>
            <a:solidFill>
              <a:srgbClr val="BDD3FF"/>
            </a:solidFill>
          </p:grpSpPr>
          <p:sp>
            <p:nvSpPr>
              <p:cNvPr id="43" name="Rectángulo redondeado 42"/>
              <p:cNvSpPr/>
              <p:nvPr/>
            </p:nvSpPr>
            <p:spPr>
              <a:xfrm>
                <a:off x="4295021" y="2733738"/>
                <a:ext cx="1580685" cy="26255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44" name="Rectángulo redondeado 43"/>
              <p:cNvSpPr/>
              <p:nvPr/>
            </p:nvSpPr>
            <p:spPr>
              <a:xfrm>
                <a:off x="2285419" y="3099387"/>
                <a:ext cx="3599332" cy="26255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45" name="Rectángulo redondeado 44"/>
              <p:cNvSpPr/>
              <p:nvPr/>
            </p:nvSpPr>
            <p:spPr>
              <a:xfrm>
                <a:off x="850016" y="3453047"/>
                <a:ext cx="2966540" cy="26255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grpSp>
          <p:nvGrpSpPr>
            <p:cNvPr id="38" name="Grupo 37"/>
            <p:cNvGrpSpPr/>
            <p:nvPr/>
          </p:nvGrpSpPr>
          <p:grpSpPr>
            <a:xfrm rot="10800000">
              <a:off x="7815221" y="5146496"/>
              <a:ext cx="5027655" cy="981859"/>
              <a:chOff x="848050" y="3073984"/>
              <a:chExt cx="5027655" cy="981859"/>
            </a:xfrm>
            <a:solidFill>
              <a:srgbClr val="BDD3FF"/>
            </a:solidFill>
          </p:grpSpPr>
          <p:sp>
            <p:nvSpPr>
              <p:cNvPr id="40" name="Rectángulo redondeado 39"/>
              <p:cNvSpPr/>
              <p:nvPr/>
            </p:nvSpPr>
            <p:spPr>
              <a:xfrm>
                <a:off x="4304073" y="3073984"/>
                <a:ext cx="1571632" cy="26255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41" name="Rectángulo redondeado 40"/>
              <p:cNvSpPr/>
              <p:nvPr/>
            </p:nvSpPr>
            <p:spPr>
              <a:xfrm>
                <a:off x="1964912" y="3439633"/>
                <a:ext cx="3909208" cy="26255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42" name="Rectángulo redondeado 41"/>
              <p:cNvSpPr/>
              <p:nvPr/>
            </p:nvSpPr>
            <p:spPr>
              <a:xfrm>
                <a:off x="848050" y="3793293"/>
                <a:ext cx="1446421" cy="26255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</p:grpSp>
      <p:sp>
        <p:nvSpPr>
          <p:cNvPr id="8" name="Rectángulo 7"/>
          <p:cNvSpPr/>
          <p:nvPr/>
        </p:nvSpPr>
        <p:spPr>
          <a:xfrm>
            <a:off x="647473" y="3715706"/>
            <a:ext cx="5465791" cy="23083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400" dirty="0" smtClean="0">
                <a:latin typeface="Calibri" panose="020F0502020204030204" pitchFamily="34" charset="0"/>
              </a:rPr>
              <a:t>Desarrollan una </a:t>
            </a:r>
            <a:r>
              <a:rPr lang="es-PE" sz="2400" b="1" dirty="0" smtClean="0">
                <a:solidFill>
                  <a:srgbClr val="00006C"/>
                </a:solidFill>
                <a:latin typeface="Calibri" panose="020F0502020204030204" pitchFamily="34" charset="0"/>
              </a:rPr>
              <a:t>gestión centrada </a:t>
            </a:r>
            <a:r>
              <a:rPr lang="es-PE" sz="2400" b="1" dirty="0">
                <a:solidFill>
                  <a:srgbClr val="00006C"/>
                </a:solidFill>
                <a:latin typeface="Calibri" panose="020F0502020204030204" pitchFamily="34" charset="0"/>
              </a:rPr>
              <a:t>en </a:t>
            </a:r>
            <a:r>
              <a:rPr lang="es-PE" sz="2400" b="1" dirty="0" smtClean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PE" sz="24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logro de aprendizaje de </a:t>
            </a:r>
            <a:r>
              <a:rPr lang="es-PE" sz="2400" b="1" dirty="0" smtClean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 estudiantes</a:t>
            </a:r>
            <a:r>
              <a:rPr lang="es-PE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400" dirty="0">
                <a:latin typeface="Calibri" panose="020F0502020204030204" pitchFamily="34" charset="0"/>
              </a:rPr>
              <a:t>G</a:t>
            </a:r>
            <a:r>
              <a:rPr lang="es-PE" sz="2400" dirty="0" smtClean="0">
                <a:latin typeface="Calibri" panose="020F0502020204030204" pitchFamily="34" charset="0"/>
              </a:rPr>
              <a:t>estión escolar orientada  a  </a:t>
            </a:r>
            <a:r>
              <a:rPr lang="es-PE" sz="2400" b="1" dirty="0" smtClean="0">
                <a:solidFill>
                  <a:srgbClr val="00006C"/>
                </a:solidFill>
              </a:rPr>
              <a:t>desarrollar </a:t>
            </a:r>
            <a:r>
              <a:rPr lang="es-PE" sz="2400" b="1" dirty="0">
                <a:solidFill>
                  <a:srgbClr val="00006C"/>
                </a:solidFill>
              </a:rPr>
              <a:t>prácticas eficaces de liderazgo </a:t>
            </a:r>
            <a:r>
              <a:rPr lang="es-PE" sz="2400" b="1" dirty="0" smtClean="0">
                <a:solidFill>
                  <a:srgbClr val="00006C"/>
                </a:solidFill>
              </a:rPr>
              <a:t>pedagógico</a:t>
            </a:r>
            <a:r>
              <a:rPr lang="es-P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901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1018"/>
            <a:ext cx="12191999" cy="68618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061" y="71748"/>
            <a:ext cx="1949621" cy="42469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30659" y="224590"/>
            <a:ext cx="468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 smtClean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rPr>
              <a:t>Etapa de Inducción  al cargo directivo - 2017</a:t>
            </a:r>
            <a:endParaRPr lang="es-PE" sz="1400" b="1" dirty="0">
              <a:solidFill>
                <a:schemeClr val="bg1">
                  <a:lumMod val="50000"/>
                </a:schemeClr>
              </a:solidFill>
              <a:latin typeface="Stag Book" panose="02000503060000020004" pitchFamily="50" charset="0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 idx="4294967295"/>
          </p:nvPr>
        </p:nvSpPr>
        <p:spPr>
          <a:xfrm>
            <a:off x="1460625" y="2299580"/>
            <a:ext cx="9270750" cy="1774479"/>
          </a:xfrm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PE" sz="32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INSTRUMENTOS </a:t>
            </a:r>
            <a:r>
              <a:rPr lang="es-PE" sz="32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DE GESTIÓN DE LA INSTITUCIÓN EDUCATIVA </a:t>
            </a:r>
          </a:p>
        </p:txBody>
      </p:sp>
    </p:spTree>
    <p:extLst>
      <p:ext uri="{BB962C8B-B14F-4D97-AF65-F5344CB8AC3E}">
        <p14:creationId xmlns:p14="http://schemas.microsoft.com/office/powerpoint/2010/main" val="198223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"/>
            <a:ext cx="12191999" cy="68618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061" y="71748"/>
            <a:ext cx="1949621" cy="42469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30659" y="224590"/>
            <a:ext cx="468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 smtClean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rPr>
              <a:t>Etapa de Inducción  al cargo directivo - 2017</a:t>
            </a:r>
            <a:endParaRPr lang="es-PE" sz="1400" b="1" dirty="0">
              <a:solidFill>
                <a:schemeClr val="bg1">
                  <a:lumMod val="50000"/>
                </a:schemeClr>
              </a:solidFill>
              <a:latin typeface="Stag Book" panose="02000503060000020004" pitchFamily="50" charset="0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 idx="4294967295"/>
          </p:nvPr>
        </p:nvSpPr>
        <p:spPr>
          <a:xfrm>
            <a:off x="1460625" y="1111065"/>
            <a:ext cx="9270750" cy="830609"/>
          </a:xfrm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PE" sz="32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¿Por qué se precisa contar con instrumentos de Gestión Escolar   ? </a:t>
            </a:r>
            <a:endParaRPr lang="es-PE" sz="32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4208281221"/>
              </p:ext>
            </p:extLst>
          </p:nvPr>
        </p:nvGraphicFramePr>
        <p:xfrm>
          <a:off x="479847" y="2353902"/>
          <a:ext cx="6536603" cy="3929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Cerrar llave 2"/>
          <p:cNvSpPr/>
          <p:nvPr/>
        </p:nvSpPr>
        <p:spPr>
          <a:xfrm>
            <a:off x="6509454" y="2630032"/>
            <a:ext cx="851026" cy="3376942"/>
          </a:xfrm>
          <a:prstGeom prst="rightBrace">
            <a:avLst>
              <a:gd name="adj1" fmla="val 51950"/>
              <a:gd name="adj2" fmla="val 50000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24" name="Grupo 23"/>
          <p:cNvGrpSpPr/>
          <p:nvPr/>
        </p:nvGrpSpPr>
        <p:grpSpPr>
          <a:xfrm>
            <a:off x="366055" y="2520978"/>
            <a:ext cx="2401683" cy="430887"/>
            <a:chOff x="366055" y="2520978"/>
            <a:chExt cx="2401683" cy="430887"/>
          </a:xfrm>
        </p:grpSpPr>
        <p:sp>
          <p:nvSpPr>
            <p:cNvPr id="23" name="Rectángulo 22"/>
            <p:cNvSpPr/>
            <p:nvPr/>
          </p:nvSpPr>
          <p:spPr>
            <a:xfrm>
              <a:off x="434566" y="2630032"/>
              <a:ext cx="2264662" cy="276130"/>
            </a:xfrm>
            <a:prstGeom prst="rect">
              <a:avLst/>
            </a:prstGeom>
            <a:solidFill>
              <a:srgbClr val="000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366055" y="2520978"/>
              <a:ext cx="2401683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PE" sz="2200" i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Una buena gestión:</a:t>
              </a:r>
              <a:endParaRPr lang="es-PE" sz="2200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7797121" y="2969974"/>
            <a:ext cx="3599335" cy="3158381"/>
            <a:chOff x="7797121" y="2969974"/>
            <a:chExt cx="3599335" cy="3158381"/>
          </a:xfrm>
        </p:grpSpPr>
        <p:grpSp>
          <p:nvGrpSpPr>
            <p:cNvPr id="12" name="Grupo 11"/>
            <p:cNvGrpSpPr/>
            <p:nvPr/>
          </p:nvGrpSpPr>
          <p:grpSpPr>
            <a:xfrm rot="10800000">
              <a:off x="7797121" y="3714548"/>
              <a:ext cx="3599335" cy="981859"/>
              <a:chOff x="2285417" y="3073984"/>
              <a:chExt cx="3599335" cy="981859"/>
            </a:xfrm>
            <a:solidFill>
              <a:srgbClr val="BDD3FF"/>
            </a:solidFill>
          </p:grpSpPr>
          <p:sp>
            <p:nvSpPr>
              <p:cNvPr id="13" name="Rectángulo redondeado 12"/>
              <p:cNvSpPr/>
              <p:nvPr/>
            </p:nvSpPr>
            <p:spPr>
              <a:xfrm>
                <a:off x="3360924" y="3073984"/>
                <a:ext cx="2514781" cy="26255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14" name="Rectángulo redondeado 13"/>
              <p:cNvSpPr/>
              <p:nvPr/>
            </p:nvSpPr>
            <p:spPr>
              <a:xfrm>
                <a:off x="2285417" y="3429000"/>
                <a:ext cx="3599334" cy="26255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15" name="Rectángulo redondeado 14"/>
              <p:cNvSpPr/>
              <p:nvPr/>
            </p:nvSpPr>
            <p:spPr>
              <a:xfrm>
                <a:off x="2285417" y="3793293"/>
                <a:ext cx="3599335" cy="26255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grpSp>
          <p:nvGrpSpPr>
            <p:cNvPr id="16" name="Grupo 15"/>
            <p:cNvGrpSpPr/>
            <p:nvPr/>
          </p:nvGrpSpPr>
          <p:grpSpPr>
            <a:xfrm rot="10800000">
              <a:off x="7806175" y="5146496"/>
              <a:ext cx="3590281" cy="981859"/>
              <a:chOff x="2294470" y="3073984"/>
              <a:chExt cx="3590281" cy="981859"/>
            </a:xfrm>
            <a:solidFill>
              <a:srgbClr val="BDD3FF"/>
            </a:solidFill>
          </p:grpSpPr>
          <p:sp>
            <p:nvSpPr>
              <p:cNvPr id="17" name="Rectángulo redondeado 16"/>
              <p:cNvSpPr/>
              <p:nvPr/>
            </p:nvSpPr>
            <p:spPr>
              <a:xfrm>
                <a:off x="3369977" y="3073984"/>
                <a:ext cx="2505728" cy="26255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18" name="Rectángulo redondeado 17"/>
              <p:cNvSpPr/>
              <p:nvPr/>
            </p:nvSpPr>
            <p:spPr>
              <a:xfrm>
                <a:off x="2294470" y="3429000"/>
                <a:ext cx="3590281" cy="26255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19" name="Rectángulo redondeado 18"/>
              <p:cNvSpPr/>
              <p:nvPr/>
            </p:nvSpPr>
            <p:spPr>
              <a:xfrm>
                <a:off x="3442403" y="3793293"/>
                <a:ext cx="561316" cy="26255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21" name="Rectángulo redondeado 20"/>
            <p:cNvSpPr/>
            <p:nvPr/>
          </p:nvSpPr>
          <p:spPr>
            <a:xfrm rot="10800000">
              <a:off x="9687206" y="2969974"/>
              <a:ext cx="1709249" cy="262550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11" name="Rectángulo 10"/>
          <p:cNvSpPr/>
          <p:nvPr/>
        </p:nvSpPr>
        <p:spPr>
          <a:xfrm>
            <a:off x="7675478" y="2537112"/>
            <a:ext cx="3730031" cy="3699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488" algn="just">
              <a:lnSpc>
                <a:spcPct val="107000"/>
              </a:lnSpc>
              <a:spcAft>
                <a:spcPts val="800"/>
              </a:spcAft>
            </a:pPr>
            <a:r>
              <a:rPr lang="es-P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instrumentos de gestión escolar son las </a:t>
            </a:r>
            <a:r>
              <a:rPr lang="es-PE" sz="22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herramientas</a:t>
            </a:r>
            <a:r>
              <a:rPr lang="es-PE" sz="2200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nos permiten tener una </a:t>
            </a:r>
            <a:r>
              <a:rPr lang="es-PE" sz="22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mirada transversal de cómo se plantea lograr las mejora de los aprendizaje </a:t>
            </a:r>
            <a:r>
              <a:rPr lang="es-P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los estudiantes, en ellos plasmamos la </a:t>
            </a:r>
            <a:r>
              <a:rPr lang="es-PE" sz="22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ruta</a:t>
            </a:r>
            <a:r>
              <a:rPr lang="es-P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va </a:t>
            </a:r>
            <a:r>
              <a:rPr lang="es-PE" sz="22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orientar la gestión de la institución educativa</a:t>
            </a:r>
            <a:r>
              <a:rPr lang="es-PE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PE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87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1018"/>
            <a:ext cx="12191999" cy="68618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061" y="71748"/>
            <a:ext cx="1949621" cy="42469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30659" y="224590"/>
            <a:ext cx="468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 smtClean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rPr>
              <a:t>Etapa de Inducción  al cargo directivo - 2017</a:t>
            </a:r>
            <a:endParaRPr lang="es-PE" sz="1400" b="1" dirty="0">
              <a:solidFill>
                <a:schemeClr val="bg1">
                  <a:lumMod val="50000"/>
                </a:schemeClr>
              </a:solidFill>
              <a:latin typeface="Stag Book" panose="02000503060000020004" pitchFamily="50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561021640"/>
              </p:ext>
            </p:extLst>
          </p:nvPr>
        </p:nvGraphicFramePr>
        <p:xfrm>
          <a:off x="1270502" y="2032205"/>
          <a:ext cx="9270750" cy="4385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ítulo 8"/>
          <p:cNvSpPr txBox="1">
            <a:spLocks/>
          </p:cNvSpPr>
          <p:nvPr/>
        </p:nvSpPr>
        <p:spPr>
          <a:xfrm>
            <a:off x="1460625" y="1111064"/>
            <a:ext cx="9270750" cy="650865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E" sz="320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Instrumentos de Gestión Escolar  </a:t>
            </a:r>
            <a:endParaRPr lang="es-PE" sz="32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74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858"/>
            <a:ext cx="12191999" cy="68618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061" y="71748"/>
            <a:ext cx="1949621" cy="42469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30659" y="224590"/>
            <a:ext cx="468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 smtClean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rPr>
              <a:t>Etapa de Inducción  al cargo directivo - 2017</a:t>
            </a:r>
            <a:endParaRPr lang="es-PE" sz="1400" b="1" dirty="0">
              <a:solidFill>
                <a:schemeClr val="bg1">
                  <a:lumMod val="50000"/>
                </a:schemeClr>
              </a:solidFill>
              <a:latin typeface="Stag Book" panose="02000503060000020004" pitchFamily="50" charset="0"/>
            </a:endParaRPr>
          </a:p>
        </p:txBody>
      </p:sp>
      <p:sp>
        <p:nvSpPr>
          <p:cNvPr id="3" name="AutoShape 2" descr="Resultado de imagen para lideraz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7" name="Rectángulo 6"/>
          <p:cNvSpPr/>
          <p:nvPr/>
        </p:nvSpPr>
        <p:spPr>
          <a:xfrm>
            <a:off x="5442495" y="2379634"/>
            <a:ext cx="53578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importante  tener presente que el </a:t>
            </a:r>
            <a:r>
              <a:rPr lang="es-PE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directivo</a:t>
            </a:r>
            <a:r>
              <a:rPr lang="es-P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liderado por el director de la institución educativa promueve la </a:t>
            </a:r>
            <a:r>
              <a:rPr lang="es-PE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elaboración</a:t>
            </a:r>
            <a:r>
              <a:rPr lang="es-P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PE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revisión</a:t>
            </a:r>
            <a:r>
              <a:rPr lang="es-PE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PE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</a:t>
            </a:r>
            <a:r>
              <a:rPr lang="es-PE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E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participativa</a:t>
            </a:r>
            <a:r>
              <a:rPr lang="es-PE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todos los instrumentos de gestión, estos deben ser elaborados teniendo como referencia los aspectos técnicos, legales y pedagógicos </a:t>
            </a:r>
            <a:r>
              <a:rPr lang="es-PE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vigentes.</a:t>
            </a:r>
            <a:endParaRPr lang="es-PE" sz="2400" dirty="0"/>
          </a:p>
        </p:txBody>
      </p:sp>
      <p:grpSp>
        <p:nvGrpSpPr>
          <p:cNvPr id="15" name="Grupo 14"/>
          <p:cNvGrpSpPr/>
          <p:nvPr/>
        </p:nvGrpSpPr>
        <p:grpSpPr>
          <a:xfrm>
            <a:off x="5586491" y="4203858"/>
            <a:ext cx="1520481" cy="50616"/>
            <a:chOff x="8054109" y="3912389"/>
            <a:chExt cx="1520481" cy="50616"/>
          </a:xfrm>
        </p:grpSpPr>
        <p:cxnSp>
          <p:nvCxnSpPr>
            <p:cNvPr id="14" name="Conector recto 13"/>
            <p:cNvCxnSpPr/>
            <p:nvPr/>
          </p:nvCxnSpPr>
          <p:spPr>
            <a:xfrm>
              <a:off x="8054109" y="3912389"/>
              <a:ext cx="1520481" cy="0"/>
            </a:xfrm>
            <a:prstGeom prst="line">
              <a:avLst/>
            </a:prstGeom>
            <a:ln w="158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>
              <a:off x="8054109" y="3963005"/>
              <a:ext cx="1520481" cy="0"/>
            </a:xfrm>
            <a:prstGeom prst="line">
              <a:avLst/>
            </a:prstGeom>
            <a:ln w="158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upo 1"/>
          <p:cNvGrpSpPr/>
          <p:nvPr/>
        </p:nvGrpSpPr>
        <p:grpSpPr>
          <a:xfrm>
            <a:off x="2076043" y="2406305"/>
            <a:ext cx="3070382" cy="2606365"/>
            <a:chOff x="2076043" y="2406305"/>
            <a:chExt cx="3070382" cy="2606365"/>
          </a:xfrm>
        </p:grpSpPr>
        <p:grpSp>
          <p:nvGrpSpPr>
            <p:cNvPr id="8" name="Grupo 7"/>
            <p:cNvGrpSpPr/>
            <p:nvPr/>
          </p:nvGrpSpPr>
          <p:grpSpPr>
            <a:xfrm>
              <a:off x="2076043" y="2406305"/>
              <a:ext cx="3070382" cy="2548233"/>
              <a:chOff x="1954198" y="2701415"/>
              <a:chExt cx="3070382" cy="2548233"/>
            </a:xfrm>
          </p:grpSpPr>
          <p:grpSp>
            <p:nvGrpSpPr>
              <p:cNvPr id="10" name="97 Grupo"/>
              <p:cNvGrpSpPr/>
              <p:nvPr/>
            </p:nvGrpSpPr>
            <p:grpSpPr>
              <a:xfrm>
                <a:off x="1954198" y="2701415"/>
                <a:ext cx="3070382" cy="2548233"/>
                <a:chOff x="6505067" y="2564904"/>
                <a:chExt cx="1793932" cy="1339170"/>
              </a:xfrm>
            </p:grpSpPr>
            <p:sp>
              <p:nvSpPr>
                <p:cNvPr id="12" name="98 Elipse"/>
                <p:cNvSpPr/>
                <p:nvPr/>
              </p:nvSpPr>
              <p:spPr>
                <a:xfrm>
                  <a:off x="6647069" y="3467172"/>
                  <a:ext cx="197883" cy="197117"/>
                </a:xfrm>
                <a:prstGeom prst="ellipse">
                  <a:avLst/>
                </a:prstGeom>
                <a:solidFill>
                  <a:srgbClr val="00006C"/>
                </a:solidFill>
                <a:ln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6" name="102 Elipse"/>
                <p:cNvSpPr/>
                <p:nvPr/>
              </p:nvSpPr>
              <p:spPr>
                <a:xfrm>
                  <a:off x="7901597" y="3465531"/>
                  <a:ext cx="197883" cy="197117"/>
                </a:xfrm>
                <a:prstGeom prst="ellipse">
                  <a:avLst/>
                </a:prstGeom>
                <a:solidFill>
                  <a:srgbClr val="00006C"/>
                </a:solidFill>
                <a:ln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8" name="104 Elipse"/>
                <p:cNvSpPr/>
                <p:nvPr/>
              </p:nvSpPr>
              <p:spPr>
                <a:xfrm>
                  <a:off x="7368857" y="2564904"/>
                  <a:ext cx="197883" cy="197117"/>
                </a:xfrm>
                <a:prstGeom prst="ellipse">
                  <a:avLst/>
                </a:prstGeom>
                <a:solidFill>
                  <a:srgbClr val="00006C"/>
                </a:solidFill>
                <a:ln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9" name="105 Acorde"/>
                <p:cNvSpPr/>
                <p:nvPr/>
              </p:nvSpPr>
              <p:spPr>
                <a:xfrm>
                  <a:off x="7299602" y="2781819"/>
                  <a:ext cx="308409" cy="248188"/>
                </a:xfrm>
                <a:prstGeom prst="round2SameRect">
                  <a:avLst>
                    <a:gd name="adj1" fmla="val 40415"/>
                    <a:gd name="adj2" fmla="val 0"/>
                  </a:avLst>
                </a:prstGeom>
                <a:solidFill>
                  <a:srgbClr val="00006C"/>
                </a:solidFill>
                <a:ln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cxnSp>
              <p:nvCxnSpPr>
                <p:cNvPr id="20" name="106 Conector recto"/>
                <p:cNvCxnSpPr/>
                <p:nvPr/>
              </p:nvCxnSpPr>
              <p:spPr>
                <a:xfrm>
                  <a:off x="6505067" y="3904074"/>
                  <a:ext cx="1793932" cy="0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upo 169"/>
              <p:cNvGrpSpPr/>
              <p:nvPr/>
            </p:nvGrpSpPr>
            <p:grpSpPr>
              <a:xfrm>
                <a:off x="2813540" y="3944084"/>
                <a:ext cx="1164365" cy="501018"/>
                <a:chOff x="1453658" y="3254060"/>
                <a:chExt cx="2234745" cy="909788"/>
              </a:xfrm>
            </p:grpSpPr>
            <p:grpSp>
              <p:nvGrpSpPr>
                <p:cNvPr id="28" name="Grupo 133"/>
                <p:cNvGrpSpPr/>
                <p:nvPr/>
              </p:nvGrpSpPr>
              <p:grpSpPr>
                <a:xfrm>
                  <a:off x="1453658" y="3288185"/>
                  <a:ext cx="1492885" cy="875663"/>
                  <a:chOff x="1102309" y="3172852"/>
                  <a:chExt cx="1492885" cy="875663"/>
                </a:xfrm>
              </p:grpSpPr>
              <p:sp>
                <p:nvSpPr>
                  <p:cNvPr id="48" name="Arco 122"/>
                  <p:cNvSpPr/>
                  <p:nvPr/>
                </p:nvSpPr>
                <p:spPr>
                  <a:xfrm rot="20781652">
                    <a:off x="1102309" y="3173285"/>
                    <a:ext cx="1422708" cy="431018"/>
                  </a:xfrm>
                  <a:prstGeom prst="arc">
                    <a:avLst/>
                  </a:prstGeom>
                  <a:ln w="38100">
                    <a:solidFill>
                      <a:srgbClr val="00006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  <p:cxnSp>
                <p:nvCxnSpPr>
                  <p:cNvPr id="49" name="Conector recto 124"/>
                  <p:cNvCxnSpPr/>
                  <p:nvPr/>
                </p:nvCxnSpPr>
                <p:spPr>
                  <a:xfrm>
                    <a:off x="2487944" y="3208483"/>
                    <a:ext cx="85207" cy="787804"/>
                  </a:xfrm>
                  <a:prstGeom prst="line">
                    <a:avLst/>
                  </a:prstGeom>
                  <a:ln w="3810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Conector recto 125"/>
                  <p:cNvCxnSpPr>
                    <a:endCxn id="51" idx="0"/>
                  </p:cNvCxnSpPr>
                  <p:nvPr/>
                </p:nvCxnSpPr>
                <p:spPr>
                  <a:xfrm>
                    <a:off x="1771059" y="3172852"/>
                    <a:ext cx="84568" cy="869423"/>
                  </a:xfrm>
                  <a:prstGeom prst="line">
                    <a:avLst/>
                  </a:prstGeom>
                  <a:ln w="38100">
                    <a:solidFill>
                      <a:srgbClr val="00006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1" name="Arco 128"/>
                  <p:cNvSpPr/>
                  <p:nvPr/>
                </p:nvSpPr>
                <p:spPr>
                  <a:xfrm rot="818348" flipV="1">
                    <a:off x="1220418" y="3605956"/>
                    <a:ext cx="1374776" cy="442559"/>
                  </a:xfrm>
                  <a:prstGeom prst="arc">
                    <a:avLst/>
                  </a:prstGeom>
                  <a:ln w="38100">
                    <a:solidFill>
                      <a:srgbClr val="00006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</p:grpSp>
            <p:grpSp>
              <p:nvGrpSpPr>
                <p:cNvPr id="29" name="Grupo 168"/>
                <p:cNvGrpSpPr/>
                <p:nvPr/>
              </p:nvGrpSpPr>
              <p:grpSpPr>
                <a:xfrm>
                  <a:off x="2195518" y="3254060"/>
                  <a:ext cx="1492885" cy="899921"/>
                  <a:chOff x="2195518" y="3254060"/>
                  <a:chExt cx="1492885" cy="899921"/>
                </a:xfrm>
              </p:grpSpPr>
              <p:grpSp>
                <p:nvGrpSpPr>
                  <p:cNvPr id="30" name="Grupo 134"/>
                  <p:cNvGrpSpPr/>
                  <p:nvPr/>
                </p:nvGrpSpPr>
                <p:grpSpPr>
                  <a:xfrm rot="204497">
                    <a:off x="2195518" y="3278318"/>
                    <a:ext cx="1492885" cy="875663"/>
                    <a:chOff x="1102309" y="3172852"/>
                    <a:chExt cx="1492885" cy="875663"/>
                  </a:xfrm>
                </p:grpSpPr>
                <p:sp>
                  <p:nvSpPr>
                    <p:cNvPr id="44" name="Arco 135"/>
                    <p:cNvSpPr/>
                    <p:nvPr/>
                  </p:nvSpPr>
                  <p:spPr>
                    <a:xfrm rot="20781652">
                      <a:off x="1102309" y="3173285"/>
                      <a:ext cx="1422708" cy="431018"/>
                    </a:xfrm>
                    <a:prstGeom prst="arc">
                      <a:avLst/>
                    </a:prstGeom>
                    <a:ln w="38100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  <p:cxnSp>
                  <p:nvCxnSpPr>
                    <p:cNvPr id="45" name="Conector recto 136"/>
                    <p:cNvCxnSpPr/>
                    <p:nvPr/>
                  </p:nvCxnSpPr>
                  <p:spPr>
                    <a:xfrm>
                      <a:off x="2504535" y="3211387"/>
                      <a:ext cx="85207" cy="787804"/>
                    </a:xfrm>
                    <a:prstGeom prst="line">
                      <a:avLst/>
                    </a:prstGeom>
                    <a:ln w="38100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Conector recto 137"/>
                    <p:cNvCxnSpPr>
                      <a:endCxn id="47" idx="0"/>
                    </p:cNvCxnSpPr>
                    <p:nvPr/>
                  </p:nvCxnSpPr>
                  <p:spPr>
                    <a:xfrm>
                      <a:off x="1771059" y="3172852"/>
                      <a:ext cx="84568" cy="869423"/>
                    </a:xfrm>
                    <a:prstGeom prst="line">
                      <a:avLst/>
                    </a:prstGeom>
                    <a:ln w="3810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o 138"/>
                    <p:cNvSpPr/>
                    <p:nvPr/>
                  </p:nvSpPr>
                  <p:spPr>
                    <a:xfrm rot="818348" flipV="1">
                      <a:off x="1220418" y="3605956"/>
                      <a:ext cx="1374776" cy="442559"/>
                    </a:xfrm>
                    <a:prstGeom prst="arc">
                      <a:avLst/>
                    </a:prstGeom>
                    <a:ln w="38100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</p:grpSp>
              <p:grpSp>
                <p:nvGrpSpPr>
                  <p:cNvPr id="31" name="Grupo 149"/>
                  <p:cNvGrpSpPr/>
                  <p:nvPr/>
                </p:nvGrpSpPr>
                <p:grpSpPr>
                  <a:xfrm rot="21251421">
                    <a:off x="2267744" y="3413038"/>
                    <a:ext cx="517434" cy="592026"/>
                    <a:chOff x="2254366" y="3413038"/>
                    <a:chExt cx="517434" cy="592026"/>
                  </a:xfrm>
                </p:grpSpPr>
                <p:cxnSp>
                  <p:nvCxnSpPr>
                    <p:cNvPr id="39" name="Conector recto 139"/>
                    <p:cNvCxnSpPr/>
                    <p:nvPr/>
                  </p:nvCxnSpPr>
                  <p:spPr>
                    <a:xfrm>
                      <a:off x="2254366" y="3413038"/>
                      <a:ext cx="496622" cy="8384"/>
                    </a:xfrm>
                    <a:prstGeom prst="line">
                      <a:avLst/>
                    </a:prstGeom>
                    <a:ln w="38100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Conector recto 140"/>
                    <p:cNvCxnSpPr/>
                    <p:nvPr/>
                  </p:nvCxnSpPr>
                  <p:spPr>
                    <a:xfrm>
                      <a:off x="2267744" y="4005064"/>
                      <a:ext cx="504056" cy="0"/>
                    </a:xfrm>
                    <a:prstGeom prst="line">
                      <a:avLst/>
                    </a:prstGeom>
                    <a:ln w="38100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Conector recto 146"/>
                    <p:cNvCxnSpPr/>
                    <p:nvPr/>
                  </p:nvCxnSpPr>
                  <p:spPr>
                    <a:xfrm>
                      <a:off x="2267744" y="3565438"/>
                      <a:ext cx="496622" cy="8384"/>
                    </a:xfrm>
                    <a:prstGeom prst="line">
                      <a:avLst/>
                    </a:prstGeom>
                    <a:ln w="38100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Conector recto 147"/>
                    <p:cNvCxnSpPr/>
                    <p:nvPr/>
                  </p:nvCxnSpPr>
                  <p:spPr>
                    <a:xfrm>
                      <a:off x="2267744" y="3717032"/>
                      <a:ext cx="496622" cy="8384"/>
                    </a:xfrm>
                    <a:prstGeom prst="line">
                      <a:avLst/>
                    </a:prstGeom>
                    <a:ln w="38100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Conector recto 148"/>
                    <p:cNvCxnSpPr/>
                    <p:nvPr/>
                  </p:nvCxnSpPr>
                  <p:spPr>
                    <a:xfrm>
                      <a:off x="2267744" y="3869432"/>
                      <a:ext cx="496622" cy="8384"/>
                    </a:xfrm>
                    <a:prstGeom prst="line">
                      <a:avLst/>
                    </a:prstGeom>
                    <a:ln w="38100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2" name="Grupo 150"/>
                  <p:cNvGrpSpPr/>
                  <p:nvPr/>
                </p:nvGrpSpPr>
                <p:grpSpPr>
                  <a:xfrm rot="174020">
                    <a:off x="3002471" y="3402709"/>
                    <a:ext cx="517434" cy="592026"/>
                    <a:chOff x="2254366" y="3413038"/>
                    <a:chExt cx="517434" cy="592026"/>
                  </a:xfrm>
                </p:grpSpPr>
                <p:cxnSp>
                  <p:nvCxnSpPr>
                    <p:cNvPr id="34" name="Conector recto 151"/>
                    <p:cNvCxnSpPr/>
                    <p:nvPr/>
                  </p:nvCxnSpPr>
                  <p:spPr>
                    <a:xfrm>
                      <a:off x="2254366" y="3413038"/>
                      <a:ext cx="496622" cy="8384"/>
                    </a:xfrm>
                    <a:prstGeom prst="line">
                      <a:avLst/>
                    </a:prstGeom>
                    <a:ln w="38100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Conector recto 152"/>
                    <p:cNvCxnSpPr/>
                    <p:nvPr/>
                  </p:nvCxnSpPr>
                  <p:spPr>
                    <a:xfrm>
                      <a:off x="2267744" y="4005064"/>
                      <a:ext cx="504056" cy="0"/>
                    </a:xfrm>
                    <a:prstGeom prst="line">
                      <a:avLst/>
                    </a:prstGeom>
                    <a:ln w="38100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Conector recto 153"/>
                    <p:cNvCxnSpPr/>
                    <p:nvPr/>
                  </p:nvCxnSpPr>
                  <p:spPr>
                    <a:xfrm>
                      <a:off x="2267744" y="3565438"/>
                      <a:ext cx="496622" cy="8384"/>
                    </a:xfrm>
                    <a:prstGeom prst="line">
                      <a:avLst/>
                    </a:prstGeom>
                    <a:ln w="38100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Conector recto 154"/>
                    <p:cNvCxnSpPr/>
                    <p:nvPr/>
                  </p:nvCxnSpPr>
                  <p:spPr>
                    <a:xfrm>
                      <a:off x="2267744" y="3717032"/>
                      <a:ext cx="496622" cy="8384"/>
                    </a:xfrm>
                    <a:prstGeom prst="line">
                      <a:avLst/>
                    </a:prstGeom>
                    <a:ln w="38100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Conector recto 155"/>
                    <p:cNvCxnSpPr/>
                    <p:nvPr/>
                  </p:nvCxnSpPr>
                  <p:spPr>
                    <a:xfrm>
                      <a:off x="2267744" y="3869432"/>
                      <a:ext cx="496622" cy="8384"/>
                    </a:xfrm>
                    <a:prstGeom prst="line">
                      <a:avLst/>
                    </a:prstGeom>
                    <a:ln w="38100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3" name="Conector recto 157"/>
                  <p:cNvCxnSpPr>
                    <a:endCxn id="47" idx="0"/>
                  </p:cNvCxnSpPr>
                  <p:nvPr/>
                </p:nvCxnSpPr>
                <p:spPr>
                  <a:xfrm>
                    <a:off x="2881896" y="3254060"/>
                    <a:ext cx="41269" cy="893327"/>
                  </a:xfrm>
                  <a:prstGeom prst="line">
                    <a:avLst/>
                  </a:prstGeom>
                  <a:ln w="76200">
                    <a:solidFill>
                      <a:srgbClr val="00006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53" name="105 Acorde"/>
            <p:cNvSpPr/>
            <p:nvPr/>
          </p:nvSpPr>
          <p:spPr>
            <a:xfrm>
              <a:off x="4357368" y="4531354"/>
              <a:ext cx="527854" cy="472263"/>
            </a:xfrm>
            <a:prstGeom prst="round2SameRect">
              <a:avLst>
                <a:gd name="adj1" fmla="val 40415"/>
                <a:gd name="adj2" fmla="val 0"/>
              </a:avLst>
            </a:prstGeom>
            <a:solidFill>
              <a:srgbClr val="00006C"/>
            </a:solidFill>
            <a:ln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4" name="105 Acorde"/>
            <p:cNvSpPr/>
            <p:nvPr/>
          </p:nvSpPr>
          <p:spPr>
            <a:xfrm>
              <a:off x="2224500" y="4540407"/>
              <a:ext cx="527854" cy="472263"/>
            </a:xfrm>
            <a:prstGeom prst="round2SameRect">
              <a:avLst>
                <a:gd name="adj1" fmla="val 40415"/>
                <a:gd name="adj2" fmla="val 0"/>
              </a:avLst>
            </a:prstGeom>
            <a:solidFill>
              <a:srgbClr val="00006C"/>
            </a:solidFill>
            <a:ln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3670484" y="2791693"/>
            <a:ext cx="95006" cy="358561"/>
            <a:chOff x="3670484" y="2791693"/>
            <a:chExt cx="95006" cy="358561"/>
          </a:xfrm>
        </p:grpSpPr>
        <p:sp>
          <p:nvSpPr>
            <p:cNvPr id="55" name="Triángulo rectángulo 14"/>
            <p:cNvSpPr/>
            <p:nvPr/>
          </p:nvSpPr>
          <p:spPr>
            <a:xfrm rot="18900000">
              <a:off x="3676602" y="2791693"/>
              <a:ext cx="88888" cy="90808"/>
            </a:xfrm>
            <a:custGeom>
              <a:avLst/>
              <a:gdLst>
                <a:gd name="connsiteX0" fmla="*/ 0 w 677645"/>
                <a:gd name="connsiteY0" fmla="*/ 679393 h 679393"/>
                <a:gd name="connsiteX1" fmla="*/ 0 w 677645"/>
                <a:gd name="connsiteY1" fmla="*/ 0 h 679393"/>
                <a:gd name="connsiteX2" fmla="*/ 677645 w 677645"/>
                <a:gd name="connsiteY2" fmla="*/ 679393 h 679393"/>
                <a:gd name="connsiteX3" fmla="*/ 0 w 677645"/>
                <a:gd name="connsiteY3" fmla="*/ 679393 h 679393"/>
                <a:gd name="connsiteX0" fmla="*/ 17960 w 695605"/>
                <a:gd name="connsiteY0" fmla="*/ 601564 h 601564"/>
                <a:gd name="connsiteX1" fmla="*/ 0 w 695605"/>
                <a:gd name="connsiteY1" fmla="*/ 0 h 601564"/>
                <a:gd name="connsiteX2" fmla="*/ 695605 w 695605"/>
                <a:gd name="connsiteY2" fmla="*/ 601564 h 601564"/>
                <a:gd name="connsiteX3" fmla="*/ 17960 w 695605"/>
                <a:gd name="connsiteY3" fmla="*/ 601564 h 601564"/>
                <a:gd name="connsiteX0" fmla="*/ 17960 w 635736"/>
                <a:gd name="connsiteY0" fmla="*/ 601564 h 649459"/>
                <a:gd name="connsiteX1" fmla="*/ 0 w 635736"/>
                <a:gd name="connsiteY1" fmla="*/ 0 h 649459"/>
                <a:gd name="connsiteX2" fmla="*/ 635736 w 635736"/>
                <a:gd name="connsiteY2" fmla="*/ 649459 h 649459"/>
                <a:gd name="connsiteX3" fmla="*/ 17960 w 635736"/>
                <a:gd name="connsiteY3" fmla="*/ 601564 h 649459"/>
                <a:gd name="connsiteX0" fmla="*/ 17960 w 635736"/>
                <a:gd name="connsiteY0" fmla="*/ 601564 h 649459"/>
                <a:gd name="connsiteX1" fmla="*/ 0 w 635736"/>
                <a:gd name="connsiteY1" fmla="*/ 0 h 649459"/>
                <a:gd name="connsiteX2" fmla="*/ 309920 w 635736"/>
                <a:gd name="connsiteY2" fmla="*/ 312882 h 649459"/>
                <a:gd name="connsiteX3" fmla="*/ 635736 w 635736"/>
                <a:gd name="connsiteY3" fmla="*/ 649459 h 649459"/>
                <a:gd name="connsiteX4" fmla="*/ 17960 w 635736"/>
                <a:gd name="connsiteY4" fmla="*/ 601564 h 649459"/>
                <a:gd name="connsiteX0" fmla="*/ 17960 w 635736"/>
                <a:gd name="connsiteY0" fmla="*/ 601564 h 649459"/>
                <a:gd name="connsiteX1" fmla="*/ 0 w 635736"/>
                <a:gd name="connsiteY1" fmla="*/ 0 h 649459"/>
                <a:gd name="connsiteX2" fmla="*/ 345840 w 635736"/>
                <a:gd name="connsiteY2" fmla="*/ 288934 h 649459"/>
                <a:gd name="connsiteX3" fmla="*/ 635736 w 635736"/>
                <a:gd name="connsiteY3" fmla="*/ 649459 h 649459"/>
                <a:gd name="connsiteX4" fmla="*/ 17960 w 635736"/>
                <a:gd name="connsiteY4" fmla="*/ 601564 h 649459"/>
                <a:gd name="connsiteX0" fmla="*/ 17960 w 635736"/>
                <a:gd name="connsiteY0" fmla="*/ 601564 h 649459"/>
                <a:gd name="connsiteX1" fmla="*/ 0 w 635736"/>
                <a:gd name="connsiteY1" fmla="*/ 0 h 649459"/>
                <a:gd name="connsiteX2" fmla="*/ 357813 w 635736"/>
                <a:gd name="connsiteY2" fmla="*/ 264988 h 649459"/>
                <a:gd name="connsiteX3" fmla="*/ 635736 w 635736"/>
                <a:gd name="connsiteY3" fmla="*/ 649459 h 649459"/>
                <a:gd name="connsiteX4" fmla="*/ 17960 w 635736"/>
                <a:gd name="connsiteY4" fmla="*/ 601564 h 64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5736" h="649459">
                  <a:moveTo>
                    <a:pt x="17960" y="601564"/>
                  </a:moveTo>
                  <a:lnTo>
                    <a:pt x="0" y="0"/>
                  </a:lnTo>
                  <a:lnTo>
                    <a:pt x="357813" y="264988"/>
                  </a:lnTo>
                  <a:lnTo>
                    <a:pt x="635736" y="649459"/>
                  </a:lnTo>
                  <a:lnTo>
                    <a:pt x="17960" y="6015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6" name="Rombo 55"/>
            <p:cNvSpPr/>
            <p:nvPr/>
          </p:nvSpPr>
          <p:spPr>
            <a:xfrm>
              <a:off x="3670484" y="2919330"/>
              <a:ext cx="93354" cy="230924"/>
            </a:xfrm>
            <a:prstGeom prst="diamond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59" name="Título 8"/>
          <p:cNvSpPr txBox="1">
            <a:spLocks/>
          </p:cNvSpPr>
          <p:nvPr/>
        </p:nvSpPr>
        <p:spPr>
          <a:xfrm>
            <a:off x="1460625" y="1111064"/>
            <a:ext cx="9270750" cy="650865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E" sz="320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Instrumentos de Gestión Escolar  </a:t>
            </a:r>
            <a:endParaRPr lang="es-PE" sz="32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78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1018"/>
            <a:ext cx="12191999" cy="68618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061" y="71748"/>
            <a:ext cx="1949621" cy="42469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30659" y="224590"/>
            <a:ext cx="468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 smtClean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rPr>
              <a:t>Etapa de Inducción  al cargo directivo - 2017</a:t>
            </a:r>
            <a:endParaRPr lang="es-PE" sz="1400" b="1" dirty="0">
              <a:solidFill>
                <a:schemeClr val="bg1">
                  <a:lumMod val="50000"/>
                </a:schemeClr>
              </a:solidFill>
              <a:latin typeface="Stag Book" panose="02000503060000020004" pitchFamily="50" charset="0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 idx="4294967295"/>
          </p:nvPr>
        </p:nvSpPr>
        <p:spPr>
          <a:xfrm>
            <a:off x="1460625" y="2299580"/>
            <a:ext cx="9270750" cy="1774479"/>
          </a:xfrm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PE" sz="32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MARCO DE BUEN DESEMPEÑO DEL DIRECTIVO</a:t>
            </a:r>
            <a:endParaRPr lang="es-PE" sz="32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2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56"/>
            <a:ext cx="12192000" cy="686185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061" y="71748"/>
            <a:ext cx="1949621" cy="42469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30659" y="224590"/>
            <a:ext cx="468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 smtClean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rPr>
              <a:t>Etapa de Inducción  al cargo directivo - 2017</a:t>
            </a:r>
            <a:endParaRPr lang="es-PE" sz="1400" b="1" dirty="0">
              <a:solidFill>
                <a:schemeClr val="bg1">
                  <a:lumMod val="50000"/>
                </a:schemeClr>
              </a:solidFill>
              <a:latin typeface="Stag Book" panose="02000503060000020004" pitchFamily="50" charset="0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 idx="4294967295"/>
          </p:nvPr>
        </p:nvSpPr>
        <p:spPr>
          <a:xfrm>
            <a:off x="1460625" y="1111066"/>
            <a:ext cx="9270750" cy="658764"/>
          </a:xfrm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PE" sz="29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Marco de Buen Desempeño del Directivo </a:t>
            </a:r>
            <a:endParaRPr lang="es-PE" sz="29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11" name="Grupo 110"/>
          <p:cNvGrpSpPr/>
          <p:nvPr/>
        </p:nvGrpSpPr>
        <p:grpSpPr>
          <a:xfrm>
            <a:off x="3641559" y="2260268"/>
            <a:ext cx="3712316" cy="3948028"/>
            <a:chOff x="3203571" y="2372563"/>
            <a:chExt cx="3251946" cy="3458427"/>
          </a:xfrm>
        </p:grpSpPr>
        <p:sp>
          <p:nvSpPr>
            <p:cNvPr id="47" name="Forma libre 46"/>
            <p:cNvSpPr/>
            <p:nvPr/>
          </p:nvSpPr>
          <p:spPr>
            <a:xfrm>
              <a:off x="3203571" y="4500744"/>
              <a:ext cx="3251946" cy="1330246"/>
            </a:xfrm>
            <a:custGeom>
              <a:avLst/>
              <a:gdLst>
                <a:gd name="connsiteX0" fmla="*/ 0 w 3342968"/>
                <a:gd name="connsiteY0" fmla="*/ 1956619 h 1956619"/>
                <a:gd name="connsiteX1" fmla="*/ 0 w 3342968"/>
                <a:gd name="connsiteY1" fmla="*/ 1297858 h 1956619"/>
                <a:gd name="connsiteX2" fmla="*/ 1111045 w 3342968"/>
                <a:gd name="connsiteY2" fmla="*/ 1307690 h 1956619"/>
                <a:gd name="connsiteX3" fmla="*/ 1111045 w 3342968"/>
                <a:gd name="connsiteY3" fmla="*/ 658761 h 1956619"/>
                <a:gd name="connsiteX4" fmla="*/ 2241755 w 3342968"/>
                <a:gd name="connsiteY4" fmla="*/ 658761 h 1956619"/>
                <a:gd name="connsiteX5" fmla="*/ 2222090 w 3342968"/>
                <a:gd name="connsiteY5" fmla="*/ 0 h 1956619"/>
                <a:gd name="connsiteX6" fmla="*/ 3342968 w 3342968"/>
                <a:gd name="connsiteY6" fmla="*/ 0 h 1956619"/>
                <a:gd name="connsiteX7" fmla="*/ 3342968 w 3342968"/>
                <a:gd name="connsiteY7" fmla="*/ 9832 h 1956619"/>
                <a:gd name="connsiteX0" fmla="*/ 0 w 3342968"/>
                <a:gd name="connsiteY0" fmla="*/ 1956619 h 1956619"/>
                <a:gd name="connsiteX1" fmla="*/ 0 w 3342968"/>
                <a:gd name="connsiteY1" fmla="*/ 1297858 h 1956619"/>
                <a:gd name="connsiteX2" fmla="*/ 1111045 w 3342968"/>
                <a:gd name="connsiteY2" fmla="*/ 1307690 h 1956619"/>
                <a:gd name="connsiteX3" fmla="*/ 1111045 w 3342968"/>
                <a:gd name="connsiteY3" fmla="*/ 658761 h 1956619"/>
                <a:gd name="connsiteX4" fmla="*/ 2222091 w 3342968"/>
                <a:gd name="connsiteY4" fmla="*/ 658761 h 1956619"/>
                <a:gd name="connsiteX5" fmla="*/ 2222090 w 3342968"/>
                <a:gd name="connsiteY5" fmla="*/ 0 h 1956619"/>
                <a:gd name="connsiteX6" fmla="*/ 3342968 w 3342968"/>
                <a:gd name="connsiteY6" fmla="*/ 0 h 1956619"/>
                <a:gd name="connsiteX7" fmla="*/ 3342968 w 3342968"/>
                <a:gd name="connsiteY7" fmla="*/ 9832 h 1956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2968" h="1956619">
                  <a:moveTo>
                    <a:pt x="0" y="1956619"/>
                  </a:moveTo>
                  <a:lnTo>
                    <a:pt x="0" y="1297858"/>
                  </a:lnTo>
                  <a:lnTo>
                    <a:pt x="1111045" y="1307690"/>
                  </a:lnTo>
                  <a:lnTo>
                    <a:pt x="1111045" y="658761"/>
                  </a:lnTo>
                  <a:lnTo>
                    <a:pt x="2222091" y="658761"/>
                  </a:lnTo>
                  <a:cubicBezTo>
                    <a:pt x="2222091" y="439174"/>
                    <a:pt x="2222090" y="219587"/>
                    <a:pt x="2222090" y="0"/>
                  </a:cubicBezTo>
                  <a:lnTo>
                    <a:pt x="3342968" y="0"/>
                  </a:lnTo>
                  <a:lnTo>
                    <a:pt x="3342968" y="9832"/>
                  </a:lnTo>
                </a:path>
              </a:pathLst>
            </a:custGeom>
            <a:noFill/>
            <a:ln w="285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grpSp>
          <p:nvGrpSpPr>
            <p:cNvPr id="110" name="Grupo 109"/>
            <p:cNvGrpSpPr/>
            <p:nvPr/>
          </p:nvGrpSpPr>
          <p:grpSpPr>
            <a:xfrm>
              <a:off x="5518417" y="2372563"/>
              <a:ext cx="937100" cy="2017091"/>
              <a:chOff x="4406765" y="2916138"/>
              <a:chExt cx="696393" cy="1498973"/>
            </a:xfrm>
          </p:grpSpPr>
          <p:grpSp>
            <p:nvGrpSpPr>
              <p:cNvPr id="106" name="Grupo 105"/>
              <p:cNvGrpSpPr/>
              <p:nvPr/>
            </p:nvGrpSpPr>
            <p:grpSpPr>
              <a:xfrm>
                <a:off x="4406765" y="2916138"/>
                <a:ext cx="696393" cy="1498973"/>
                <a:chOff x="4603410" y="2630282"/>
                <a:chExt cx="696393" cy="1498973"/>
              </a:xfrm>
            </p:grpSpPr>
            <p:grpSp>
              <p:nvGrpSpPr>
                <p:cNvPr id="96" name="105 Grupo"/>
                <p:cNvGrpSpPr/>
                <p:nvPr/>
              </p:nvGrpSpPr>
              <p:grpSpPr>
                <a:xfrm>
                  <a:off x="4603410" y="2630282"/>
                  <a:ext cx="696393" cy="1498973"/>
                  <a:chOff x="8670296" y="1248058"/>
                  <a:chExt cx="344098" cy="1704329"/>
                </a:xfrm>
              </p:grpSpPr>
              <p:grpSp>
                <p:nvGrpSpPr>
                  <p:cNvPr id="98" name="106 Grupo"/>
                  <p:cNvGrpSpPr/>
                  <p:nvPr/>
                </p:nvGrpSpPr>
                <p:grpSpPr>
                  <a:xfrm>
                    <a:off x="8709353" y="1248058"/>
                    <a:ext cx="267544" cy="1243498"/>
                    <a:chOff x="8709353" y="1248058"/>
                    <a:chExt cx="267544" cy="1243498"/>
                  </a:xfrm>
                </p:grpSpPr>
                <p:sp>
                  <p:nvSpPr>
                    <p:cNvPr id="103" name="111 Rectángulo redondeado"/>
                    <p:cNvSpPr/>
                    <p:nvPr/>
                  </p:nvSpPr>
                  <p:spPr>
                    <a:xfrm>
                      <a:off x="8709353" y="1720417"/>
                      <a:ext cx="267544" cy="771139"/>
                    </a:xfrm>
                    <a:prstGeom prst="roundRect">
                      <a:avLst>
                        <a:gd name="adj" fmla="val 46130"/>
                      </a:avLst>
                    </a:prstGeom>
                    <a:solidFill>
                      <a:srgbClr val="00006C"/>
                    </a:solidFill>
                    <a:ln w="38100">
                      <a:solidFill>
                        <a:srgbClr val="00006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>
                        <a:solidFill>
                          <a:srgbClr val="25988E"/>
                        </a:solidFill>
                      </a:endParaRPr>
                    </a:p>
                  </p:txBody>
                </p:sp>
                <p:sp>
                  <p:nvSpPr>
                    <p:cNvPr id="104" name="112 Elipse"/>
                    <p:cNvSpPr/>
                    <p:nvPr/>
                  </p:nvSpPr>
                  <p:spPr>
                    <a:xfrm>
                      <a:off x="8738865" y="1248058"/>
                      <a:ext cx="216759" cy="422640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accent3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</p:grpSp>
              <p:sp>
                <p:nvSpPr>
                  <p:cNvPr id="99" name="107 Rectángulo redondeado"/>
                  <p:cNvSpPr/>
                  <p:nvPr/>
                </p:nvSpPr>
                <p:spPr>
                  <a:xfrm rot="1518368">
                    <a:off x="8961143" y="1452573"/>
                    <a:ext cx="53251" cy="576423"/>
                  </a:xfrm>
                  <a:prstGeom prst="round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38100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>
                      <a:solidFill>
                        <a:srgbClr val="25988E"/>
                      </a:solidFill>
                    </a:endParaRPr>
                  </a:p>
                </p:txBody>
              </p:sp>
              <p:sp>
                <p:nvSpPr>
                  <p:cNvPr id="100" name="108 Rectángulo redondeado"/>
                  <p:cNvSpPr/>
                  <p:nvPr/>
                </p:nvSpPr>
                <p:spPr>
                  <a:xfrm rot="20081632" flipH="1">
                    <a:off x="8670296" y="1451980"/>
                    <a:ext cx="52620" cy="576423"/>
                  </a:xfrm>
                  <a:prstGeom prst="round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38100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>
                      <a:solidFill>
                        <a:srgbClr val="25988E"/>
                      </a:solidFill>
                    </a:endParaRPr>
                  </a:p>
                </p:txBody>
              </p:sp>
              <p:sp>
                <p:nvSpPr>
                  <p:cNvPr id="101" name="109 Rectángulo redondeado"/>
                  <p:cNvSpPr/>
                  <p:nvPr/>
                </p:nvSpPr>
                <p:spPr>
                  <a:xfrm rot="378639">
                    <a:off x="8727871" y="2276726"/>
                    <a:ext cx="91910" cy="667497"/>
                  </a:xfrm>
                  <a:prstGeom prst="roundRect">
                    <a:avLst/>
                  </a:prstGeom>
                  <a:solidFill>
                    <a:srgbClr val="00006C"/>
                  </a:solidFill>
                  <a:ln w="38100"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>
                      <a:solidFill>
                        <a:srgbClr val="25988E"/>
                      </a:solidFill>
                    </a:endParaRPr>
                  </a:p>
                </p:txBody>
              </p:sp>
              <p:sp>
                <p:nvSpPr>
                  <p:cNvPr id="102" name="110 Rectángulo redondeado"/>
                  <p:cNvSpPr/>
                  <p:nvPr/>
                </p:nvSpPr>
                <p:spPr>
                  <a:xfrm rot="21221361" flipH="1">
                    <a:off x="8869298" y="2297551"/>
                    <a:ext cx="88145" cy="654836"/>
                  </a:xfrm>
                  <a:prstGeom prst="roundRect">
                    <a:avLst/>
                  </a:prstGeom>
                  <a:solidFill>
                    <a:srgbClr val="00006C"/>
                  </a:solidFill>
                  <a:ln w="38100"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>
                      <a:solidFill>
                        <a:srgbClr val="25988E"/>
                      </a:solidFill>
                    </a:endParaRPr>
                  </a:p>
                </p:txBody>
              </p:sp>
            </p:grpSp>
            <p:sp>
              <p:nvSpPr>
                <p:cNvPr id="105" name="111 Rectángulo redondeado"/>
                <p:cNvSpPr/>
                <p:nvPr/>
              </p:nvSpPr>
              <p:spPr>
                <a:xfrm>
                  <a:off x="4663863" y="3026674"/>
                  <a:ext cx="574273" cy="478098"/>
                </a:xfrm>
                <a:custGeom>
                  <a:avLst/>
                  <a:gdLst>
                    <a:gd name="connsiteX0" fmla="*/ 0 w 541461"/>
                    <a:gd name="connsiteY0" fmla="*/ 249776 h 678224"/>
                    <a:gd name="connsiteX1" fmla="*/ 249776 w 541461"/>
                    <a:gd name="connsiteY1" fmla="*/ 0 h 678224"/>
                    <a:gd name="connsiteX2" fmla="*/ 291685 w 541461"/>
                    <a:gd name="connsiteY2" fmla="*/ 0 h 678224"/>
                    <a:gd name="connsiteX3" fmla="*/ 541461 w 541461"/>
                    <a:gd name="connsiteY3" fmla="*/ 249776 h 678224"/>
                    <a:gd name="connsiteX4" fmla="*/ 541461 w 541461"/>
                    <a:gd name="connsiteY4" fmla="*/ 428448 h 678224"/>
                    <a:gd name="connsiteX5" fmla="*/ 291685 w 541461"/>
                    <a:gd name="connsiteY5" fmla="*/ 678224 h 678224"/>
                    <a:gd name="connsiteX6" fmla="*/ 249776 w 541461"/>
                    <a:gd name="connsiteY6" fmla="*/ 678224 h 678224"/>
                    <a:gd name="connsiteX7" fmla="*/ 0 w 541461"/>
                    <a:gd name="connsiteY7" fmla="*/ 428448 h 678224"/>
                    <a:gd name="connsiteX8" fmla="*/ 0 w 541461"/>
                    <a:gd name="connsiteY8" fmla="*/ 249776 h 678224"/>
                    <a:gd name="connsiteX0" fmla="*/ 0 w 541461"/>
                    <a:gd name="connsiteY0" fmla="*/ 249776 h 678224"/>
                    <a:gd name="connsiteX1" fmla="*/ 249776 w 541461"/>
                    <a:gd name="connsiteY1" fmla="*/ 0 h 678224"/>
                    <a:gd name="connsiteX2" fmla="*/ 291685 w 541461"/>
                    <a:gd name="connsiteY2" fmla="*/ 0 h 678224"/>
                    <a:gd name="connsiteX3" fmla="*/ 541461 w 541461"/>
                    <a:gd name="connsiteY3" fmla="*/ 249776 h 678224"/>
                    <a:gd name="connsiteX4" fmla="*/ 541461 w 541461"/>
                    <a:gd name="connsiteY4" fmla="*/ 428448 h 678224"/>
                    <a:gd name="connsiteX5" fmla="*/ 291685 w 541461"/>
                    <a:gd name="connsiteY5" fmla="*/ 678224 h 678224"/>
                    <a:gd name="connsiteX6" fmla="*/ 0 w 541461"/>
                    <a:gd name="connsiteY6" fmla="*/ 428448 h 678224"/>
                    <a:gd name="connsiteX7" fmla="*/ 0 w 541461"/>
                    <a:gd name="connsiteY7" fmla="*/ 249776 h 678224"/>
                    <a:gd name="connsiteX0" fmla="*/ 0 w 541461"/>
                    <a:gd name="connsiteY0" fmla="*/ 249776 h 450782"/>
                    <a:gd name="connsiteX1" fmla="*/ 249776 w 541461"/>
                    <a:gd name="connsiteY1" fmla="*/ 0 h 450782"/>
                    <a:gd name="connsiteX2" fmla="*/ 291685 w 541461"/>
                    <a:gd name="connsiteY2" fmla="*/ 0 h 450782"/>
                    <a:gd name="connsiteX3" fmla="*/ 541461 w 541461"/>
                    <a:gd name="connsiteY3" fmla="*/ 249776 h 450782"/>
                    <a:gd name="connsiteX4" fmla="*/ 541461 w 541461"/>
                    <a:gd name="connsiteY4" fmla="*/ 428448 h 450782"/>
                    <a:gd name="connsiteX5" fmla="*/ 0 w 541461"/>
                    <a:gd name="connsiteY5" fmla="*/ 428448 h 450782"/>
                    <a:gd name="connsiteX6" fmla="*/ 0 w 541461"/>
                    <a:gd name="connsiteY6" fmla="*/ 249776 h 4507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41461" h="450782">
                      <a:moveTo>
                        <a:pt x="0" y="249776"/>
                      </a:moveTo>
                      <a:cubicBezTo>
                        <a:pt x="0" y="111829"/>
                        <a:pt x="111829" y="0"/>
                        <a:pt x="249776" y="0"/>
                      </a:cubicBezTo>
                      <a:lnTo>
                        <a:pt x="291685" y="0"/>
                      </a:lnTo>
                      <a:cubicBezTo>
                        <a:pt x="429632" y="0"/>
                        <a:pt x="541461" y="111829"/>
                        <a:pt x="541461" y="249776"/>
                      </a:cubicBezTo>
                      <a:lnTo>
                        <a:pt x="541461" y="428448"/>
                      </a:lnTo>
                      <a:cubicBezTo>
                        <a:pt x="451218" y="458227"/>
                        <a:pt x="90243" y="458227"/>
                        <a:pt x="0" y="428448"/>
                      </a:cubicBezTo>
                      <a:lnTo>
                        <a:pt x="0" y="249776"/>
                      </a:ln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</a:schemeClr>
                </a:solidFill>
                <a:ln w="28575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>
                    <a:solidFill>
                      <a:srgbClr val="25988E"/>
                    </a:solidFill>
                  </a:endParaRPr>
                </a:p>
              </p:txBody>
            </p:sp>
          </p:grpSp>
          <p:grpSp>
            <p:nvGrpSpPr>
              <p:cNvPr id="109" name="Grupo 108"/>
              <p:cNvGrpSpPr/>
              <p:nvPr/>
            </p:nvGrpSpPr>
            <p:grpSpPr>
              <a:xfrm>
                <a:off x="4698218" y="3280566"/>
                <a:ext cx="129113" cy="391806"/>
                <a:chOff x="5254809" y="4424650"/>
                <a:chExt cx="435464" cy="1321456"/>
              </a:xfrm>
              <a:solidFill>
                <a:schemeClr val="accent3">
                  <a:lumMod val="50000"/>
                </a:schemeClr>
              </a:solidFill>
            </p:grpSpPr>
            <p:sp>
              <p:nvSpPr>
                <p:cNvPr id="107" name="Triángulo rectángulo 14"/>
                <p:cNvSpPr/>
                <p:nvPr/>
              </p:nvSpPr>
              <p:spPr>
                <a:xfrm rot="18900000">
                  <a:off x="5300461" y="4424650"/>
                  <a:ext cx="348196" cy="355718"/>
                </a:xfrm>
                <a:custGeom>
                  <a:avLst/>
                  <a:gdLst>
                    <a:gd name="connsiteX0" fmla="*/ 0 w 677645"/>
                    <a:gd name="connsiteY0" fmla="*/ 679393 h 679393"/>
                    <a:gd name="connsiteX1" fmla="*/ 0 w 677645"/>
                    <a:gd name="connsiteY1" fmla="*/ 0 h 679393"/>
                    <a:gd name="connsiteX2" fmla="*/ 677645 w 677645"/>
                    <a:gd name="connsiteY2" fmla="*/ 679393 h 679393"/>
                    <a:gd name="connsiteX3" fmla="*/ 0 w 677645"/>
                    <a:gd name="connsiteY3" fmla="*/ 679393 h 679393"/>
                    <a:gd name="connsiteX0" fmla="*/ 17960 w 695605"/>
                    <a:gd name="connsiteY0" fmla="*/ 601564 h 601564"/>
                    <a:gd name="connsiteX1" fmla="*/ 0 w 695605"/>
                    <a:gd name="connsiteY1" fmla="*/ 0 h 601564"/>
                    <a:gd name="connsiteX2" fmla="*/ 695605 w 695605"/>
                    <a:gd name="connsiteY2" fmla="*/ 601564 h 601564"/>
                    <a:gd name="connsiteX3" fmla="*/ 17960 w 695605"/>
                    <a:gd name="connsiteY3" fmla="*/ 601564 h 601564"/>
                    <a:gd name="connsiteX0" fmla="*/ 17960 w 635736"/>
                    <a:gd name="connsiteY0" fmla="*/ 601564 h 649459"/>
                    <a:gd name="connsiteX1" fmla="*/ 0 w 635736"/>
                    <a:gd name="connsiteY1" fmla="*/ 0 h 649459"/>
                    <a:gd name="connsiteX2" fmla="*/ 635736 w 635736"/>
                    <a:gd name="connsiteY2" fmla="*/ 649459 h 649459"/>
                    <a:gd name="connsiteX3" fmla="*/ 17960 w 635736"/>
                    <a:gd name="connsiteY3" fmla="*/ 601564 h 649459"/>
                    <a:gd name="connsiteX0" fmla="*/ 17960 w 635736"/>
                    <a:gd name="connsiteY0" fmla="*/ 601564 h 649459"/>
                    <a:gd name="connsiteX1" fmla="*/ 0 w 635736"/>
                    <a:gd name="connsiteY1" fmla="*/ 0 h 649459"/>
                    <a:gd name="connsiteX2" fmla="*/ 309920 w 635736"/>
                    <a:gd name="connsiteY2" fmla="*/ 312882 h 649459"/>
                    <a:gd name="connsiteX3" fmla="*/ 635736 w 635736"/>
                    <a:gd name="connsiteY3" fmla="*/ 649459 h 649459"/>
                    <a:gd name="connsiteX4" fmla="*/ 17960 w 635736"/>
                    <a:gd name="connsiteY4" fmla="*/ 601564 h 649459"/>
                    <a:gd name="connsiteX0" fmla="*/ 17960 w 635736"/>
                    <a:gd name="connsiteY0" fmla="*/ 601564 h 649459"/>
                    <a:gd name="connsiteX1" fmla="*/ 0 w 635736"/>
                    <a:gd name="connsiteY1" fmla="*/ 0 h 649459"/>
                    <a:gd name="connsiteX2" fmla="*/ 345840 w 635736"/>
                    <a:gd name="connsiteY2" fmla="*/ 288934 h 649459"/>
                    <a:gd name="connsiteX3" fmla="*/ 635736 w 635736"/>
                    <a:gd name="connsiteY3" fmla="*/ 649459 h 649459"/>
                    <a:gd name="connsiteX4" fmla="*/ 17960 w 635736"/>
                    <a:gd name="connsiteY4" fmla="*/ 601564 h 649459"/>
                    <a:gd name="connsiteX0" fmla="*/ 17960 w 635736"/>
                    <a:gd name="connsiteY0" fmla="*/ 601564 h 649459"/>
                    <a:gd name="connsiteX1" fmla="*/ 0 w 635736"/>
                    <a:gd name="connsiteY1" fmla="*/ 0 h 649459"/>
                    <a:gd name="connsiteX2" fmla="*/ 357813 w 635736"/>
                    <a:gd name="connsiteY2" fmla="*/ 264988 h 649459"/>
                    <a:gd name="connsiteX3" fmla="*/ 635736 w 635736"/>
                    <a:gd name="connsiteY3" fmla="*/ 649459 h 649459"/>
                    <a:gd name="connsiteX4" fmla="*/ 17960 w 635736"/>
                    <a:gd name="connsiteY4" fmla="*/ 601564 h 6494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35736" h="649459">
                      <a:moveTo>
                        <a:pt x="17960" y="601564"/>
                      </a:moveTo>
                      <a:lnTo>
                        <a:pt x="0" y="0"/>
                      </a:lnTo>
                      <a:lnTo>
                        <a:pt x="357813" y="264988"/>
                      </a:lnTo>
                      <a:lnTo>
                        <a:pt x="635736" y="649459"/>
                      </a:lnTo>
                      <a:lnTo>
                        <a:pt x="17960" y="601564"/>
                      </a:lnTo>
                      <a:close/>
                    </a:path>
                  </a:pathLst>
                </a:custGeom>
                <a:grpFill/>
                <a:ln w="28575">
                  <a:solidFill>
                    <a:srgbClr val="5B595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08" name="Rombo 107"/>
                <p:cNvSpPr/>
                <p:nvPr/>
              </p:nvSpPr>
              <p:spPr>
                <a:xfrm>
                  <a:off x="5254809" y="4841519"/>
                  <a:ext cx="435464" cy="904587"/>
                </a:xfrm>
                <a:prstGeom prst="diamond">
                  <a:avLst/>
                </a:prstGeom>
                <a:grpFill/>
                <a:ln w="28575">
                  <a:solidFill>
                    <a:srgbClr val="5B595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</p:grpSp>
      <p:grpSp>
        <p:nvGrpSpPr>
          <p:cNvPr id="8" name="Grupo 7"/>
          <p:cNvGrpSpPr/>
          <p:nvPr/>
        </p:nvGrpSpPr>
        <p:grpSpPr>
          <a:xfrm>
            <a:off x="1460624" y="4227801"/>
            <a:ext cx="3727012" cy="833489"/>
            <a:chOff x="1460624" y="4227801"/>
            <a:chExt cx="3727012" cy="833489"/>
          </a:xfrm>
        </p:grpSpPr>
        <p:grpSp>
          <p:nvGrpSpPr>
            <p:cNvPr id="2" name="Grupo 1"/>
            <p:cNvGrpSpPr/>
            <p:nvPr/>
          </p:nvGrpSpPr>
          <p:grpSpPr>
            <a:xfrm>
              <a:off x="1460624" y="4521819"/>
              <a:ext cx="2323725" cy="539471"/>
              <a:chOff x="1460624" y="4521819"/>
              <a:chExt cx="2323725" cy="539471"/>
            </a:xfrm>
          </p:grpSpPr>
          <p:sp>
            <p:nvSpPr>
              <p:cNvPr id="25" name="Rectángulo redondeado 24"/>
              <p:cNvSpPr/>
              <p:nvPr/>
            </p:nvSpPr>
            <p:spPr>
              <a:xfrm rot="10800000">
                <a:off x="1460625" y="4825497"/>
                <a:ext cx="2323724" cy="235793"/>
              </a:xfrm>
              <a:prstGeom prst="roundRect">
                <a:avLst/>
              </a:prstGeom>
              <a:solidFill>
                <a:srgbClr val="BDD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26" name="Rectángulo redondeado 25"/>
              <p:cNvSpPr/>
              <p:nvPr/>
            </p:nvSpPr>
            <p:spPr>
              <a:xfrm rot="10800000">
                <a:off x="1460624" y="4521819"/>
                <a:ext cx="1741177" cy="235793"/>
              </a:xfrm>
              <a:prstGeom prst="roundRect">
                <a:avLst/>
              </a:prstGeom>
              <a:solidFill>
                <a:srgbClr val="BDD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28" name="Rectángulo redondeado 27"/>
            <p:cNvSpPr/>
            <p:nvPr/>
          </p:nvSpPr>
          <p:spPr>
            <a:xfrm rot="10800000">
              <a:off x="3756540" y="4509396"/>
              <a:ext cx="1431096" cy="23579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9" name="Rectángulo redondeado 28"/>
            <p:cNvSpPr/>
            <p:nvPr/>
          </p:nvSpPr>
          <p:spPr>
            <a:xfrm rot="10800000">
              <a:off x="4224068" y="4227801"/>
              <a:ext cx="610482" cy="23579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1459178" y="2706847"/>
            <a:ext cx="3013236" cy="529811"/>
            <a:chOff x="1613023" y="4380200"/>
            <a:chExt cx="3013236" cy="529811"/>
          </a:xfrm>
        </p:grpSpPr>
        <p:sp>
          <p:nvSpPr>
            <p:cNvPr id="31" name="Rectángulo redondeado 30"/>
            <p:cNvSpPr/>
            <p:nvPr/>
          </p:nvSpPr>
          <p:spPr>
            <a:xfrm rot="10800000">
              <a:off x="1613023" y="4674218"/>
              <a:ext cx="1311181" cy="23579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2" name="Rectángulo redondeado 31"/>
            <p:cNvSpPr/>
            <p:nvPr/>
          </p:nvSpPr>
          <p:spPr>
            <a:xfrm rot="10800000">
              <a:off x="3697459" y="4380200"/>
              <a:ext cx="928800" cy="23579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7993610" y="2384738"/>
            <a:ext cx="3373925" cy="3193940"/>
            <a:chOff x="7993610" y="2384738"/>
            <a:chExt cx="3373925" cy="3193940"/>
          </a:xfrm>
        </p:grpSpPr>
        <p:grpSp>
          <p:nvGrpSpPr>
            <p:cNvPr id="11" name="Grupo 10"/>
            <p:cNvGrpSpPr/>
            <p:nvPr/>
          </p:nvGrpSpPr>
          <p:grpSpPr>
            <a:xfrm>
              <a:off x="7993610" y="2681639"/>
              <a:ext cx="3373925" cy="2897039"/>
              <a:chOff x="7993610" y="2681639"/>
              <a:chExt cx="3373925" cy="2897039"/>
            </a:xfrm>
          </p:grpSpPr>
          <p:grpSp>
            <p:nvGrpSpPr>
              <p:cNvPr id="34" name="Grupo 33"/>
              <p:cNvGrpSpPr/>
              <p:nvPr/>
            </p:nvGrpSpPr>
            <p:grpSpPr>
              <a:xfrm>
                <a:off x="7993610" y="2681639"/>
                <a:ext cx="3373925" cy="2897039"/>
                <a:chOff x="1460625" y="2164250"/>
                <a:chExt cx="3373925" cy="2897039"/>
              </a:xfrm>
            </p:grpSpPr>
            <p:grpSp>
              <p:nvGrpSpPr>
                <p:cNvPr id="35" name="Grupo 34"/>
                <p:cNvGrpSpPr/>
                <p:nvPr/>
              </p:nvGrpSpPr>
              <p:grpSpPr>
                <a:xfrm>
                  <a:off x="1460625" y="3368162"/>
                  <a:ext cx="2182485" cy="1693127"/>
                  <a:chOff x="1460625" y="3368162"/>
                  <a:chExt cx="2182485" cy="1693127"/>
                </a:xfrm>
              </p:grpSpPr>
              <p:sp>
                <p:nvSpPr>
                  <p:cNvPr id="38" name="Rectángulo redondeado 37"/>
                  <p:cNvSpPr/>
                  <p:nvPr/>
                </p:nvSpPr>
                <p:spPr>
                  <a:xfrm rot="10800000">
                    <a:off x="1460625" y="4825496"/>
                    <a:ext cx="2182485" cy="235793"/>
                  </a:xfrm>
                  <a:prstGeom prst="roundRect">
                    <a:avLst/>
                  </a:prstGeom>
                  <a:solidFill>
                    <a:srgbClr val="BDD3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  <p:sp>
                <p:nvSpPr>
                  <p:cNvPr id="39" name="Rectángulo redondeado 38"/>
                  <p:cNvSpPr/>
                  <p:nvPr/>
                </p:nvSpPr>
                <p:spPr>
                  <a:xfrm rot="10800000">
                    <a:off x="1517007" y="3368162"/>
                    <a:ext cx="1130222" cy="235793"/>
                  </a:xfrm>
                  <a:prstGeom prst="roundRect">
                    <a:avLst/>
                  </a:prstGeom>
                  <a:solidFill>
                    <a:srgbClr val="BDD3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</p:grpSp>
            <p:sp>
              <p:nvSpPr>
                <p:cNvPr id="36" name="Rectángulo redondeado 35"/>
                <p:cNvSpPr/>
                <p:nvPr/>
              </p:nvSpPr>
              <p:spPr>
                <a:xfrm rot="10800000">
                  <a:off x="3815710" y="3049179"/>
                  <a:ext cx="1018840" cy="235793"/>
                </a:xfrm>
                <a:prstGeom prst="roundRect">
                  <a:avLst/>
                </a:prstGeom>
                <a:solidFill>
                  <a:srgbClr val="BDD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37" name="Rectángulo redondeado 36"/>
                <p:cNvSpPr/>
                <p:nvPr/>
              </p:nvSpPr>
              <p:spPr>
                <a:xfrm rot="10800000">
                  <a:off x="3492362" y="2164250"/>
                  <a:ext cx="1047041" cy="235793"/>
                </a:xfrm>
                <a:prstGeom prst="roundRect">
                  <a:avLst/>
                </a:prstGeom>
                <a:solidFill>
                  <a:srgbClr val="BDD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  <p:sp>
            <p:nvSpPr>
              <p:cNvPr id="40" name="Rectángulo redondeado 39"/>
              <p:cNvSpPr/>
              <p:nvPr/>
            </p:nvSpPr>
            <p:spPr>
              <a:xfrm rot="10800000">
                <a:off x="10556341" y="5039823"/>
                <a:ext cx="811194" cy="235793"/>
              </a:xfrm>
              <a:prstGeom prst="roundRect">
                <a:avLst/>
              </a:prstGeom>
              <a:solidFill>
                <a:srgbClr val="BDD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42" name="Rectángulo redondeado 41"/>
            <p:cNvSpPr/>
            <p:nvPr/>
          </p:nvSpPr>
          <p:spPr>
            <a:xfrm rot="10800000">
              <a:off x="9708307" y="2384738"/>
              <a:ext cx="1210172" cy="23579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3" name="Rectángulo 2"/>
          <p:cNvSpPr/>
          <p:nvPr/>
        </p:nvSpPr>
        <p:spPr>
          <a:xfrm>
            <a:off x="7983857" y="2329104"/>
            <a:ext cx="3448900" cy="333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MBDD es una </a:t>
            </a:r>
            <a:r>
              <a:rPr lang="es-PE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herramienta </a:t>
            </a:r>
            <a:r>
              <a:rPr lang="es-P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sirve de base para la </a:t>
            </a:r>
            <a:r>
              <a:rPr lang="es-PE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formación</a:t>
            </a:r>
            <a:r>
              <a:rPr lang="es-P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los </a:t>
            </a:r>
            <a:r>
              <a:rPr lang="es-PE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directivos </a:t>
            </a:r>
            <a:r>
              <a:rPr lang="es-P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su evaluación, pero, sobre todo es un poderoso instrumento para su </a:t>
            </a:r>
            <a:r>
              <a:rPr lang="es-PE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desarrollo profesional </a:t>
            </a:r>
            <a:r>
              <a:rPr lang="es-P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 permitir que cada uno reconozca en qué aspectos cuenta con fortalezas y en cuáles es necesario mejorar y, sobre esa base organizar su propio </a:t>
            </a:r>
            <a:r>
              <a:rPr lang="es-PE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 de desarrollo profesional</a:t>
            </a:r>
            <a:r>
              <a:rPr lang="es-P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</a:t>
            </a:r>
            <a:endParaRPr lang="es-P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370829" y="2332861"/>
            <a:ext cx="4312008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Caracteriza la labor del directivo peruano, constituyéndose en el </a:t>
            </a:r>
            <a:r>
              <a:rPr lang="es-PE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referente</a:t>
            </a:r>
            <a:r>
              <a:rPr lang="es-P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aquellas </a:t>
            </a:r>
            <a:r>
              <a:rPr lang="es-PE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competencias</a:t>
            </a:r>
            <a:r>
              <a:rPr lang="es-PE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P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que, en un proceso gradual, todo directivo debe alcanzar</a:t>
            </a:r>
            <a:r>
              <a:rPr lang="es-PE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P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399272" y="3911303"/>
            <a:ext cx="38545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dirty="0" smtClean="0"/>
              <a:t>Es </a:t>
            </a:r>
            <a:r>
              <a:rPr lang="es-PE" dirty="0"/>
              <a:t>la descripción de su puesto de trabajo definiendo sus </a:t>
            </a:r>
            <a:r>
              <a:rPr lang="es-PE" b="1" dirty="0">
                <a:solidFill>
                  <a:srgbClr val="00006C"/>
                </a:solidFill>
              </a:rPr>
              <a:t>roles</a:t>
            </a:r>
            <a:r>
              <a:rPr lang="es-PE" dirty="0">
                <a:solidFill>
                  <a:srgbClr val="00006C"/>
                </a:solidFill>
              </a:rPr>
              <a:t> </a:t>
            </a:r>
            <a:r>
              <a:rPr lang="es-PE" dirty="0"/>
              <a:t>y </a:t>
            </a:r>
            <a:r>
              <a:rPr lang="es-PE" b="1" dirty="0">
                <a:solidFill>
                  <a:srgbClr val="00006C"/>
                </a:solidFill>
              </a:rPr>
              <a:t>responsabilidades</a:t>
            </a:r>
            <a:r>
              <a:rPr lang="es-PE" dirty="0">
                <a:solidFill>
                  <a:srgbClr val="00006C"/>
                </a:solidFill>
              </a:rPr>
              <a:t> </a:t>
            </a:r>
            <a:r>
              <a:rPr lang="es-PE" dirty="0"/>
              <a:t>en la </a:t>
            </a:r>
            <a:r>
              <a:rPr lang="es-PE" b="1" dirty="0">
                <a:solidFill>
                  <a:srgbClr val="00006C"/>
                </a:solidFill>
              </a:rPr>
              <a:t>conducción de la institución educativa</a:t>
            </a:r>
            <a:r>
              <a:rPr lang="es-P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4101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859"/>
            <a:ext cx="12191999" cy="68618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061" y="71748"/>
            <a:ext cx="1949621" cy="42469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30659" y="224590"/>
            <a:ext cx="468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 smtClean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rPr>
              <a:t>Etapa de Inducción  al cargo directivo - 2017</a:t>
            </a:r>
            <a:endParaRPr lang="es-PE" sz="1400" b="1" dirty="0">
              <a:solidFill>
                <a:schemeClr val="bg1">
                  <a:lumMod val="50000"/>
                </a:schemeClr>
              </a:solidFill>
              <a:latin typeface="Stag Book" panose="02000503060000020004" pitchFamily="50" charset="0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 idx="4294967295"/>
          </p:nvPr>
        </p:nvSpPr>
        <p:spPr>
          <a:xfrm>
            <a:off x="1460625" y="1102011"/>
            <a:ext cx="9270750" cy="659917"/>
          </a:xfrm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PE" sz="29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Marco de Buen Desempeño del Directivo </a:t>
            </a:r>
            <a:endParaRPr lang="es-PE" sz="29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1797507" y="2452631"/>
            <a:ext cx="2889700" cy="479053"/>
            <a:chOff x="6133914" y="2568946"/>
            <a:chExt cx="2913833" cy="479053"/>
          </a:xfrm>
        </p:grpSpPr>
        <p:sp>
          <p:nvSpPr>
            <p:cNvPr id="8" name="Rectángulo 7"/>
            <p:cNvSpPr/>
            <p:nvPr/>
          </p:nvSpPr>
          <p:spPr>
            <a:xfrm>
              <a:off x="6133914" y="2568946"/>
              <a:ext cx="2913833" cy="479053"/>
            </a:xfrm>
            <a:prstGeom prst="rect">
              <a:avLst/>
            </a:prstGeom>
            <a:solidFill>
              <a:srgbClr val="00006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6904491" y="2607764"/>
              <a:ext cx="145344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s-PE" sz="2200" b="1" dirty="0" smtClean="0">
                  <a:solidFill>
                    <a:schemeClr val="bg1"/>
                  </a:solidFill>
                </a:rPr>
                <a:t>DOMINIOS</a:t>
              </a:r>
              <a:endParaRPr lang="es-PE" sz="2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4687207" y="2949947"/>
            <a:ext cx="2889700" cy="479053"/>
            <a:chOff x="6133914" y="2568946"/>
            <a:chExt cx="2913833" cy="479053"/>
          </a:xfrm>
        </p:grpSpPr>
        <p:sp>
          <p:nvSpPr>
            <p:cNvPr id="13" name="Rectángulo 12"/>
            <p:cNvSpPr/>
            <p:nvPr/>
          </p:nvSpPr>
          <p:spPr>
            <a:xfrm>
              <a:off x="6133914" y="2568946"/>
              <a:ext cx="2913833" cy="479053"/>
            </a:xfrm>
            <a:prstGeom prst="rect">
              <a:avLst/>
            </a:prstGeom>
            <a:solidFill>
              <a:srgbClr val="00006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6559912" y="2607764"/>
              <a:ext cx="2166991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s-PE" sz="2200" b="1" dirty="0" smtClean="0">
                  <a:solidFill>
                    <a:schemeClr val="bg1"/>
                  </a:solidFill>
                </a:rPr>
                <a:t>COMPETENCIAS</a:t>
              </a:r>
              <a:endParaRPr lang="es-PE" sz="2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7576907" y="3429000"/>
            <a:ext cx="2889700" cy="479053"/>
            <a:chOff x="6133914" y="2568946"/>
            <a:chExt cx="2913833" cy="479053"/>
          </a:xfrm>
        </p:grpSpPr>
        <p:sp>
          <p:nvSpPr>
            <p:cNvPr id="16" name="Rectángulo 15"/>
            <p:cNvSpPr/>
            <p:nvPr/>
          </p:nvSpPr>
          <p:spPr>
            <a:xfrm>
              <a:off x="6133914" y="2568946"/>
              <a:ext cx="2913833" cy="479053"/>
            </a:xfrm>
            <a:prstGeom prst="rect">
              <a:avLst/>
            </a:prstGeom>
            <a:solidFill>
              <a:srgbClr val="00006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6743512" y="2607764"/>
              <a:ext cx="184484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s-PE" sz="2200" b="1" dirty="0" smtClean="0">
                  <a:solidFill>
                    <a:schemeClr val="bg1"/>
                  </a:solidFill>
                </a:rPr>
                <a:t>DESEMPEÑOS</a:t>
              </a:r>
              <a:endParaRPr lang="es-PE" sz="2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Rectángulo 17"/>
          <p:cNvSpPr/>
          <p:nvPr/>
        </p:nvSpPr>
        <p:spPr>
          <a:xfrm>
            <a:off x="2096014" y="3175430"/>
            <a:ext cx="22488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PE" sz="2200" dirty="0" smtClean="0"/>
              <a:t>Ámbito de acción profesional de directivo</a:t>
            </a:r>
            <a:endParaRPr lang="es-PE" sz="2200" dirty="0"/>
          </a:p>
        </p:txBody>
      </p:sp>
      <p:sp>
        <p:nvSpPr>
          <p:cNvPr id="19" name="Rectángulo 18"/>
          <p:cNvSpPr/>
          <p:nvPr/>
        </p:nvSpPr>
        <p:spPr>
          <a:xfrm>
            <a:off x="4926311" y="3650027"/>
            <a:ext cx="230980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PE" sz="2200" dirty="0" smtClean="0"/>
              <a:t>Recursos que la persona actualiza según contexto y finalidad, con eficacia e idoneidad</a:t>
            </a:r>
            <a:endParaRPr lang="es-PE" sz="2200" dirty="0"/>
          </a:p>
        </p:txBody>
      </p:sp>
      <p:sp>
        <p:nvSpPr>
          <p:cNvPr id="20" name="Rectángulo 19"/>
          <p:cNvSpPr/>
          <p:nvPr/>
        </p:nvSpPr>
        <p:spPr>
          <a:xfrm>
            <a:off x="7941338" y="4064212"/>
            <a:ext cx="230980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PE" sz="2200" dirty="0" smtClean="0"/>
              <a:t>Comportamientos observables, descritos por función y resultados</a:t>
            </a:r>
            <a:endParaRPr lang="es-PE" sz="2200" dirty="0"/>
          </a:p>
        </p:txBody>
      </p:sp>
    </p:spTree>
    <p:extLst>
      <p:ext uri="{BB962C8B-B14F-4D97-AF65-F5344CB8AC3E}">
        <p14:creationId xmlns:p14="http://schemas.microsoft.com/office/powerpoint/2010/main" val="172724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586"/>
            <a:ext cx="12191999" cy="68618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061" y="71748"/>
            <a:ext cx="1949621" cy="42469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30659" y="224590"/>
            <a:ext cx="468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 smtClean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rPr>
              <a:t>Etapa de Inducción  al cargo directivo - 2017</a:t>
            </a:r>
            <a:endParaRPr lang="es-PE" sz="1400" b="1" dirty="0">
              <a:solidFill>
                <a:schemeClr val="bg1">
                  <a:lumMod val="50000"/>
                </a:schemeClr>
              </a:solidFill>
              <a:latin typeface="Stag Book" panose="02000503060000020004" pitchFamily="50" charset="0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 idx="4294967295"/>
          </p:nvPr>
        </p:nvSpPr>
        <p:spPr>
          <a:xfrm>
            <a:off x="1460625" y="1111066"/>
            <a:ext cx="9270750" cy="653443"/>
          </a:xfrm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PE" sz="29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Marco de Buen Desempeño del Directivo </a:t>
            </a:r>
            <a:endParaRPr lang="es-PE" sz="29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6485175" y="3585237"/>
            <a:ext cx="5275918" cy="2814741"/>
            <a:chOff x="6273184" y="2293959"/>
            <a:chExt cx="5727647" cy="2814741"/>
          </a:xfrm>
        </p:grpSpPr>
        <p:grpSp>
          <p:nvGrpSpPr>
            <p:cNvPr id="21" name="Grupo 20"/>
            <p:cNvGrpSpPr/>
            <p:nvPr/>
          </p:nvGrpSpPr>
          <p:grpSpPr>
            <a:xfrm>
              <a:off x="6273184" y="2293959"/>
              <a:ext cx="5727647" cy="2696053"/>
              <a:chOff x="6535731" y="2293959"/>
              <a:chExt cx="5727647" cy="2696053"/>
            </a:xfrm>
          </p:grpSpPr>
          <p:sp>
            <p:nvSpPr>
              <p:cNvPr id="23" name="Rectángulo 22"/>
              <p:cNvSpPr/>
              <p:nvPr/>
            </p:nvSpPr>
            <p:spPr>
              <a:xfrm>
                <a:off x="6780136" y="3036546"/>
                <a:ext cx="5483242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s-PE" dirty="0" smtClean="0"/>
                  <a:t>El equipo docente como comunidad de aprendizaje, teniendo a la base la, autoevaluación </a:t>
                </a:r>
                <a:r>
                  <a:rPr lang="es-PE" dirty="0"/>
                  <a:t>profesional colaboración </a:t>
                </a:r>
                <a:r>
                  <a:rPr lang="es-PE" dirty="0" smtClean="0"/>
                  <a:t>mutua y formación continua </a:t>
                </a:r>
                <a:endParaRPr lang="es-PE" b="1" dirty="0"/>
              </a:p>
            </p:txBody>
          </p:sp>
          <p:sp>
            <p:nvSpPr>
              <p:cNvPr id="24" name="Rectángulo 23"/>
              <p:cNvSpPr/>
              <p:nvPr/>
            </p:nvSpPr>
            <p:spPr>
              <a:xfrm>
                <a:off x="6780085" y="4066682"/>
                <a:ext cx="4918139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s-PE" dirty="0" smtClean="0"/>
                  <a:t>Gestión de la calidad procesos pedagógicos, desde el acompañamientos sistemático y la reflexión conjunta </a:t>
                </a:r>
                <a:endParaRPr lang="es-PE" dirty="0"/>
              </a:p>
            </p:txBody>
          </p:sp>
          <p:grpSp>
            <p:nvGrpSpPr>
              <p:cNvPr id="25" name="Grupo 24"/>
              <p:cNvGrpSpPr/>
              <p:nvPr/>
            </p:nvGrpSpPr>
            <p:grpSpPr>
              <a:xfrm>
                <a:off x="6535731" y="2293959"/>
                <a:ext cx="5639538" cy="646331"/>
                <a:chOff x="7069879" y="2293959"/>
                <a:chExt cx="5639538" cy="646331"/>
              </a:xfrm>
            </p:grpSpPr>
            <p:sp>
              <p:nvSpPr>
                <p:cNvPr id="27" name="Rectángulo redondeado 26"/>
                <p:cNvSpPr/>
                <p:nvPr/>
              </p:nvSpPr>
              <p:spPr>
                <a:xfrm>
                  <a:off x="7069879" y="2299146"/>
                  <a:ext cx="5639538" cy="597437"/>
                </a:xfrm>
                <a:prstGeom prst="roundRect">
                  <a:avLst>
                    <a:gd name="adj" fmla="val 43631"/>
                  </a:avLst>
                </a:prstGeom>
                <a:solidFill>
                  <a:srgbClr val="00006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28" name="Rectángulo 27"/>
                <p:cNvSpPr/>
                <p:nvPr/>
              </p:nvSpPr>
              <p:spPr>
                <a:xfrm>
                  <a:off x="7202539" y="2293959"/>
                  <a:ext cx="5314902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es-PE" b="1" dirty="0" smtClean="0">
                      <a:solidFill>
                        <a:schemeClr val="bg1"/>
                      </a:solidFill>
                    </a:rPr>
                    <a:t>ORIENTACIÓN DE LOS PROCESOS PEDAGÓGICOS PARA LA MEJORA DE LOS APRENDIZAJES</a:t>
                  </a:r>
                  <a:endParaRPr lang="es-PE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6" name="Forma libre 25"/>
              <p:cNvSpPr/>
              <p:nvPr/>
            </p:nvSpPr>
            <p:spPr>
              <a:xfrm>
                <a:off x="6773245" y="3758985"/>
                <a:ext cx="5210047" cy="271604"/>
              </a:xfrm>
              <a:custGeom>
                <a:avLst/>
                <a:gdLst>
                  <a:gd name="connsiteX0" fmla="*/ 0 w 4934139"/>
                  <a:gd name="connsiteY0" fmla="*/ 0 h 271604"/>
                  <a:gd name="connsiteX1" fmla="*/ 0 w 4934139"/>
                  <a:gd name="connsiteY1" fmla="*/ 271604 h 271604"/>
                  <a:gd name="connsiteX2" fmla="*/ 4934139 w 4934139"/>
                  <a:gd name="connsiteY2" fmla="*/ 271604 h 271604"/>
                  <a:gd name="connsiteX3" fmla="*/ 4934139 w 4934139"/>
                  <a:gd name="connsiteY3" fmla="*/ 271604 h 271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34139" h="271604">
                    <a:moveTo>
                      <a:pt x="0" y="0"/>
                    </a:moveTo>
                    <a:lnTo>
                      <a:pt x="0" y="271604"/>
                    </a:lnTo>
                    <a:lnTo>
                      <a:pt x="4934139" y="271604"/>
                    </a:lnTo>
                    <a:lnTo>
                      <a:pt x="4934139" y="271604"/>
                    </a:lnTo>
                  </a:path>
                </a:pathLst>
              </a:custGeom>
              <a:noFill/>
              <a:ln w="19050">
                <a:solidFill>
                  <a:srgbClr val="0000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22" name="Forma libre 21"/>
            <p:cNvSpPr/>
            <p:nvPr/>
          </p:nvSpPr>
          <p:spPr>
            <a:xfrm>
              <a:off x="6507761" y="2706219"/>
              <a:ext cx="5212985" cy="2402481"/>
            </a:xfrm>
            <a:custGeom>
              <a:avLst/>
              <a:gdLst>
                <a:gd name="connsiteX0" fmla="*/ 0 w 4934139"/>
                <a:gd name="connsiteY0" fmla="*/ 0 h 271604"/>
                <a:gd name="connsiteX1" fmla="*/ 0 w 4934139"/>
                <a:gd name="connsiteY1" fmla="*/ 271604 h 271604"/>
                <a:gd name="connsiteX2" fmla="*/ 4934139 w 4934139"/>
                <a:gd name="connsiteY2" fmla="*/ 271604 h 271604"/>
                <a:gd name="connsiteX3" fmla="*/ 4934139 w 4934139"/>
                <a:gd name="connsiteY3" fmla="*/ 271604 h 271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4139" h="271604">
                  <a:moveTo>
                    <a:pt x="0" y="0"/>
                  </a:moveTo>
                  <a:lnTo>
                    <a:pt x="0" y="271604"/>
                  </a:lnTo>
                  <a:lnTo>
                    <a:pt x="4934139" y="271604"/>
                  </a:lnTo>
                  <a:lnTo>
                    <a:pt x="4934139" y="271604"/>
                  </a:lnTo>
                </a:path>
              </a:pathLst>
            </a:custGeom>
            <a:noFill/>
            <a:ln w="190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639223" y="2329663"/>
            <a:ext cx="5206730" cy="4070315"/>
            <a:chOff x="328294" y="2480379"/>
            <a:chExt cx="5642594" cy="4070315"/>
          </a:xfrm>
        </p:grpSpPr>
        <p:sp>
          <p:nvSpPr>
            <p:cNvPr id="29" name="Forma libre 28"/>
            <p:cNvSpPr/>
            <p:nvPr/>
          </p:nvSpPr>
          <p:spPr>
            <a:xfrm>
              <a:off x="575946" y="3909692"/>
              <a:ext cx="5208572" cy="1144505"/>
            </a:xfrm>
            <a:custGeom>
              <a:avLst/>
              <a:gdLst>
                <a:gd name="connsiteX0" fmla="*/ 0 w 4934139"/>
                <a:gd name="connsiteY0" fmla="*/ 0 h 271604"/>
                <a:gd name="connsiteX1" fmla="*/ 0 w 4934139"/>
                <a:gd name="connsiteY1" fmla="*/ 271604 h 271604"/>
                <a:gd name="connsiteX2" fmla="*/ 4934139 w 4934139"/>
                <a:gd name="connsiteY2" fmla="*/ 271604 h 271604"/>
                <a:gd name="connsiteX3" fmla="*/ 4934139 w 4934139"/>
                <a:gd name="connsiteY3" fmla="*/ 271604 h 271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4139" h="271604">
                  <a:moveTo>
                    <a:pt x="0" y="0"/>
                  </a:moveTo>
                  <a:lnTo>
                    <a:pt x="0" y="271604"/>
                  </a:lnTo>
                  <a:lnTo>
                    <a:pt x="4934139" y="271604"/>
                  </a:lnTo>
                  <a:lnTo>
                    <a:pt x="4934139" y="271604"/>
                  </a:lnTo>
                </a:path>
              </a:pathLst>
            </a:custGeom>
            <a:noFill/>
            <a:ln w="190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0" name="Forma libre 29"/>
            <p:cNvSpPr/>
            <p:nvPr/>
          </p:nvSpPr>
          <p:spPr>
            <a:xfrm>
              <a:off x="579385" y="4844134"/>
              <a:ext cx="5205133" cy="916642"/>
            </a:xfrm>
            <a:custGeom>
              <a:avLst/>
              <a:gdLst>
                <a:gd name="connsiteX0" fmla="*/ 0 w 4934139"/>
                <a:gd name="connsiteY0" fmla="*/ 0 h 271604"/>
                <a:gd name="connsiteX1" fmla="*/ 0 w 4934139"/>
                <a:gd name="connsiteY1" fmla="*/ 271604 h 271604"/>
                <a:gd name="connsiteX2" fmla="*/ 4934139 w 4934139"/>
                <a:gd name="connsiteY2" fmla="*/ 271604 h 271604"/>
                <a:gd name="connsiteX3" fmla="*/ 4934139 w 4934139"/>
                <a:gd name="connsiteY3" fmla="*/ 271604 h 271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4139" h="271604">
                  <a:moveTo>
                    <a:pt x="0" y="0"/>
                  </a:moveTo>
                  <a:lnTo>
                    <a:pt x="0" y="271604"/>
                  </a:lnTo>
                  <a:lnTo>
                    <a:pt x="4934139" y="271604"/>
                  </a:lnTo>
                  <a:lnTo>
                    <a:pt x="4934139" y="271604"/>
                  </a:lnTo>
                </a:path>
              </a:pathLst>
            </a:custGeom>
            <a:noFill/>
            <a:ln w="190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grpSp>
          <p:nvGrpSpPr>
            <p:cNvPr id="2" name="Grupo 1"/>
            <p:cNvGrpSpPr/>
            <p:nvPr/>
          </p:nvGrpSpPr>
          <p:grpSpPr>
            <a:xfrm>
              <a:off x="328294" y="2480379"/>
              <a:ext cx="5642594" cy="4070315"/>
              <a:chOff x="328294" y="2480379"/>
              <a:chExt cx="5642594" cy="4070315"/>
            </a:xfrm>
          </p:grpSpPr>
          <p:grpSp>
            <p:nvGrpSpPr>
              <p:cNvPr id="12" name="Grupo 11"/>
              <p:cNvGrpSpPr/>
              <p:nvPr/>
            </p:nvGrpSpPr>
            <p:grpSpPr>
              <a:xfrm>
                <a:off x="328294" y="2480379"/>
                <a:ext cx="5629620" cy="4070315"/>
                <a:chOff x="736341" y="2070021"/>
                <a:chExt cx="5629620" cy="4070315"/>
              </a:xfrm>
            </p:grpSpPr>
            <p:sp>
              <p:nvSpPr>
                <p:cNvPr id="13" name="Rectángulo 12"/>
                <p:cNvSpPr/>
                <p:nvPr/>
              </p:nvSpPr>
              <p:spPr>
                <a:xfrm>
                  <a:off x="983993" y="2701611"/>
                  <a:ext cx="5123430" cy="9233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just"/>
                  <a:r>
                    <a:rPr lang="es-PE" dirty="0" smtClean="0"/>
                    <a:t>Planificación </a:t>
                  </a:r>
                  <a:r>
                    <a:rPr lang="es-PE" dirty="0"/>
                    <a:t>institucional </a:t>
                  </a:r>
                  <a:r>
                    <a:rPr lang="es-PE" dirty="0" smtClean="0"/>
                    <a:t>participativa, desde el conocimiento de los procesos pedagógicos y diagnostico del entorno </a:t>
                  </a:r>
                  <a:endParaRPr lang="es-PE" b="1" dirty="0"/>
                </a:p>
              </p:txBody>
            </p:sp>
            <p:sp>
              <p:nvSpPr>
                <p:cNvPr id="14" name="Rectángulo 13"/>
                <p:cNvSpPr/>
                <p:nvPr/>
              </p:nvSpPr>
              <p:spPr>
                <a:xfrm>
                  <a:off x="997391" y="4673871"/>
                  <a:ext cx="5135447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es-PE" dirty="0" smtClean="0"/>
                    <a:t>Gestión recursos orientada a las metas de aprendizaje y prevención de riesgos</a:t>
                  </a:r>
                  <a:endParaRPr lang="es-PE" dirty="0"/>
                </a:p>
              </p:txBody>
            </p:sp>
            <p:grpSp>
              <p:nvGrpSpPr>
                <p:cNvPr id="15" name="Grupo 14"/>
                <p:cNvGrpSpPr/>
                <p:nvPr/>
              </p:nvGrpSpPr>
              <p:grpSpPr>
                <a:xfrm>
                  <a:off x="736341" y="2070021"/>
                  <a:ext cx="5629620" cy="646331"/>
                  <a:chOff x="736341" y="2070021"/>
                  <a:chExt cx="5629620" cy="646331"/>
                </a:xfrm>
              </p:grpSpPr>
              <p:sp>
                <p:nvSpPr>
                  <p:cNvPr id="18" name="Rectángulo redondeado 17"/>
                  <p:cNvSpPr/>
                  <p:nvPr/>
                </p:nvSpPr>
                <p:spPr>
                  <a:xfrm>
                    <a:off x="736341" y="2076949"/>
                    <a:ext cx="5629620" cy="600378"/>
                  </a:xfrm>
                  <a:prstGeom prst="roundRect">
                    <a:avLst>
                      <a:gd name="adj" fmla="val 39444"/>
                    </a:avLst>
                  </a:prstGeom>
                  <a:solidFill>
                    <a:srgbClr val="00006C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  <p:sp>
                <p:nvSpPr>
                  <p:cNvPr id="19" name="Rectángulo 18"/>
                  <p:cNvSpPr/>
                  <p:nvPr/>
                </p:nvSpPr>
                <p:spPr>
                  <a:xfrm>
                    <a:off x="1034878" y="2070021"/>
                    <a:ext cx="4859150" cy="646331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:pPr lvl="0" algn="ctr"/>
                    <a:r>
                      <a:rPr lang="es-PE" b="1" dirty="0" smtClean="0">
                        <a:solidFill>
                          <a:schemeClr val="bg1"/>
                        </a:solidFill>
                      </a:rPr>
                      <a:t>GESTIÓN DE LAS CONDICIONES PARA LA MEJORA DE LOS APRENDIZAJES</a:t>
                    </a:r>
                    <a:endParaRPr lang="es-PE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16" name="Forma libre 15"/>
                <p:cNvSpPr/>
                <p:nvPr/>
              </p:nvSpPr>
              <p:spPr>
                <a:xfrm>
                  <a:off x="988538" y="2645868"/>
                  <a:ext cx="5204026" cy="1002500"/>
                </a:xfrm>
                <a:custGeom>
                  <a:avLst/>
                  <a:gdLst>
                    <a:gd name="connsiteX0" fmla="*/ 0 w 4934139"/>
                    <a:gd name="connsiteY0" fmla="*/ 0 h 271604"/>
                    <a:gd name="connsiteX1" fmla="*/ 0 w 4934139"/>
                    <a:gd name="connsiteY1" fmla="*/ 271604 h 271604"/>
                    <a:gd name="connsiteX2" fmla="*/ 4934139 w 4934139"/>
                    <a:gd name="connsiteY2" fmla="*/ 271604 h 271604"/>
                    <a:gd name="connsiteX3" fmla="*/ 4934139 w 4934139"/>
                    <a:gd name="connsiteY3" fmla="*/ 271604 h 271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34139" h="271604">
                      <a:moveTo>
                        <a:pt x="0" y="0"/>
                      </a:moveTo>
                      <a:lnTo>
                        <a:pt x="0" y="271604"/>
                      </a:lnTo>
                      <a:lnTo>
                        <a:pt x="4934139" y="271604"/>
                      </a:lnTo>
                      <a:lnTo>
                        <a:pt x="4934139" y="271604"/>
                      </a:lnTo>
                    </a:path>
                  </a:pathLst>
                </a:custGeom>
                <a:noFill/>
                <a:ln w="19050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17" name="Forma libre 16"/>
                <p:cNvSpPr/>
                <p:nvPr/>
              </p:nvSpPr>
              <p:spPr>
                <a:xfrm>
                  <a:off x="988541" y="4327397"/>
                  <a:ext cx="5206096" cy="1812939"/>
                </a:xfrm>
                <a:custGeom>
                  <a:avLst/>
                  <a:gdLst>
                    <a:gd name="connsiteX0" fmla="*/ 0 w 4934139"/>
                    <a:gd name="connsiteY0" fmla="*/ 0 h 271604"/>
                    <a:gd name="connsiteX1" fmla="*/ 0 w 4934139"/>
                    <a:gd name="connsiteY1" fmla="*/ 271604 h 271604"/>
                    <a:gd name="connsiteX2" fmla="*/ 4934139 w 4934139"/>
                    <a:gd name="connsiteY2" fmla="*/ 271604 h 271604"/>
                    <a:gd name="connsiteX3" fmla="*/ 4934139 w 4934139"/>
                    <a:gd name="connsiteY3" fmla="*/ 271604 h 271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34139" h="271604">
                      <a:moveTo>
                        <a:pt x="0" y="0"/>
                      </a:moveTo>
                      <a:lnTo>
                        <a:pt x="0" y="271604"/>
                      </a:lnTo>
                      <a:lnTo>
                        <a:pt x="4934139" y="271604"/>
                      </a:lnTo>
                      <a:lnTo>
                        <a:pt x="4934139" y="271604"/>
                      </a:lnTo>
                    </a:path>
                  </a:pathLst>
                </a:custGeom>
                <a:noFill/>
                <a:ln w="19050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  <p:sp>
            <p:nvSpPr>
              <p:cNvPr id="31" name="Rectángulo 30"/>
              <p:cNvSpPr/>
              <p:nvPr/>
            </p:nvSpPr>
            <p:spPr>
              <a:xfrm>
                <a:off x="575689" y="4097364"/>
                <a:ext cx="5395199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s-PE" dirty="0" smtClean="0"/>
                  <a:t>Participación democrática de comunidad educativa en la toma de decisiones orientada a mejora aprendizajes y buen clima</a:t>
                </a:r>
                <a:endParaRPr lang="es-PE" b="1" dirty="0"/>
              </a:p>
            </p:txBody>
          </p:sp>
        </p:grpSp>
        <p:sp>
          <p:nvSpPr>
            <p:cNvPr id="32" name="Rectángulo 31"/>
            <p:cNvSpPr/>
            <p:nvPr/>
          </p:nvSpPr>
          <p:spPr>
            <a:xfrm>
              <a:off x="573616" y="5811895"/>
              <a:ext cx="521985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s-PE" dirty="0" smtClean="0"/>
                <a:t>Gestión información y autoevaluación, en el marco de la mejora continua y logro aprendizajes</a:t>
              </a:r>
              <a:endParaRPr lang="es-PE" dirty="0"/>
            </a:p>
          </p:txBody>
        </p:sp>
      </p:grpSp>
    </p:spTree>
    <p:extLst>
      <p:ext uri="{BB962C8B-B14F-4D97-AF65-F5344CB8AC3E}">
        <p14:creationId xmlns:p14="http://schemas.microsoft.com/office/powerpoint/2010/main" val="218067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061" y="71748"/>
            <a:ext cx="1949621" cy="42469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30659" y="224590"/>
            <a:ext cx="468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 smtClean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rPr>
              <a:t>Etapa de Inducción  al cargo directivo - 2017</a:t>
            </a:r>
            <a:endParaRPr lang="es-PE" sz="1400" b="1" dirty="0">
              <a:solidFill>
                <a:schemeClr val="bg1">
                  <a:lumMod val="50000"/>
                </a:schemeClr>
              </a:solidFill>
              <a:latin typeface="Stag Book" panose="02000503060000020004" pitchFamily="50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850" y="1167808"/>
            <a:ext cx="7173211" cy="482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00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7232"/>
            <a:ext cx="12191999" cy="68618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061" y="71748"/>
            <a:ext cx="1949621" cy="42469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30659" y="224590"/>
            <a:ext cx="34903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 smtClean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rPr>
              <a:t>Etapa de Inducción  al cargo directivo - 2017</a:t>
            </a:r>
            <a:endParaRPr lang="es-PE" sz="1400" b="1" dirty="0">
              <a:solidFill>
                <a:schemeClr val="bg1">
                  <a:lumMod val="50000"/>
                </a:schemeClr>
              </a:solidFill>
              <a:latin typeface="Stag Book" panose="02000503060000020004" pitchFamily="50" charset="0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 idx="4294967295"/>
          </p:nvPr>
        </p:nvSpPr>
        <p:spPr>
          <a:xfrm>
            <a:off x="1865012" y="1116617"/>
            <a:ext cx="7849356" cy="645311"/>
          </a:xfrm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PE" sz="29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¿Qué entendemos por Gestión ? </a:t>
            </a:r>
            <a:endParaRPr lang="es-PE" sz="29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1028" name="Picture 4" descr="Resultado de imagen para gestió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002" y="2382105"/>
            <a:ext cx="3612332" cy="3114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agen 22" descr="Resultado de imagen para gestió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668" y="2589291"/>
            <a:ext cx="4525801" cy="30148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281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1018"/>
            <a:ext cx="12191999" cy="68618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061" y="71748"/>
            <a:ext cx="1949621" cy="42469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30659" y="224590"/>
            <a:ext cx="468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 smtClean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rPr>
              <a:t>Etapa de Inducción  al cargo directivo - 2017</a:t>
            </a:r>
            <a:endParaRPr lang="es-PE" sz="1400" b="1" dirty="0">
              <a:solidFill>
                <a:schemeClr val="bg1">
                  <a:lumMod val="50000"/>
                </a:schemeClr>
              </a:solidFill>
              <a:latin typeface="Stag Book" panose="02000503060000020004" pitchFamily="50" charset="0"/>
            </a:endParaRPr>
          </a:p>
        </p:txBody>
      </p:sp>
      <p:sp>
        <p:nvSpPr>
          <p:cNvPr id="12" name="Título 8"/>
          <p:cNvSpPr txBox="1">
            <a:spLocks/>
          </p:cNvSpPr>
          <p:nvPr/>
        </p:nvSpPr>
        <p:spPr>
          <a:xfrm>
            <a:off x="2895599" y="1116617"/>
            <a:ext cx="6400801" cy="645311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E" sz="29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Y…  ¿Gestión Escolar? </a:t>
            </a:r>
            <a:endParaRPr lang="es-PE" sz="29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22" name="Imagen 21" descr="Resultado de imagen para gestió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792" y="2259403"/>
            <a:ext cx="2292954" cy="3253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2805" y="2127564"/>
            <a:ext cx="3076575" cy="333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39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39660"/>
            <a:ext cx="12191999" cy="68618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061" y="71748"/>
            <a:ext cx="1949621" cy="42469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30659" y="224590"/>
            <a:ext cx="468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 smtClean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rPr>
              <a:t>Etapa de Inducción  al cargo directivo - 2017</a:t>
            </a:r>
            <a:endParaRPr lang="es-PE" sz="1400" b="1" dirty="0">
              <a:solidFill>
                <a:schemeClr val="bg1">
                  <a:lumMod val="50000"/>
                </a:schemeClr>
              </a:solidFill>
              <a:latin typeface="Stag Book" panose="02000503060000020004" pitchFamily="50" charset="0"/>
            </a:endParaRPr>
          </a:p>
        </p:txBody>
      </p:sp>
      <p:sp>
        <p:nvSpPr>
          <p:cNvPr id="12" name="Título 8"/>
          <p:cNvSpPr txBox="1">
            <a:spLocks/>
          </p:cNvSpPr>
          <p:nvPr/>
        </p:nvSpPr>
        <p:spPr>
          <a:xfrm>
            <a:off x="3241146" y="1116617"/>
            <a:ext cx="5901350" cy="645311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E" sz="29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Gestión Escolar </a:t>
            </a:r>
            <a:endParaRPr lang="es-PE" sz="29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1376126" y="3001560"/>
            <a:ext cx="4508626" cy="2442384"/>
            <a:chOff x="1376126" y="3028719"/>
            <a:chExt cx="4508626" cy="2442384"/>
          </a:xfrm>
          <a:solidFill>
            <a:srgbClr val="BDD3FF"/>
          </a:solidFill>
        </p:grpSpPr>
        <p:sp>
          <p:nvSpPr>
            <p:cNvPr id="2" name="Rectángulo redondeado 1"/>
            <p:cNvSpPr/>
            <p:nvPr/>
          </p:nvSpPr>
          <p:spPr>
            <a:xfrm>
              <a:off x="3992578" y="3028719"/>
              <a:ext cx="1883126" cy="26255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9" name="Rectángulo redondeado 8"/>
            <p:cNvSpPr/>
            <p:nvPr/>
          </p:nvSpPr>
          <p:spPr>
            <a:xfrm>
              <a:off x="1376126" y="3429000"/>
              <a:ext cx="4508626" cy="26255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0" name="Rectángulo redondeado 9"/>
            <p:cNvSpPr/>
            <p:nvPr/>
          </p:nvSpPr>
          <p:spPr>
            <a:xfrm>
              <a:off x="1376126" y="3793293"/>
              <a:ext cx="4508626" cy="26255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3" name="Rectángulo redondeado 12"/>
            <p:cNvSpPr/>
            <p:nvPr/>
          </p:nvSpPr>
          <p:spPr>
            <a:xfrm>
              <a:off x="1376126" y="4147808"/>
              <a:ext cx="4508626" cy="26255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4" name="Rectángulo redondeado 13"/>
            <p:cNvSpPr/>
            <p:nvPr/>
          </p:nvSpPr>
          <p:spPr>
            <a:xfrm>
              <a:off x="1376126" y="4512101"/>
              <a:ext cx="4508626" cy="26255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5" name="Rectángulo redondeado 14"/>
            <p:cNvSpPr/>
            <p:nvPr/>
          </p:nvSpPr>
          <p:spPr>
            <a:xfrm>
              <a:off x="1376126" y="4844260"/>
              <a:ext cx="4508626" cy="26255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6" name="Rectángulo redondeado 15"/>
            <p:cNvSpPr/>
            <p:nvPr/>
          </p:nvSpPr>
          <p:spPr>
            <a:xfrm>
              <a:off x="1376126" y="5208553"/>
              <a:ext cx="4508626" cy="26255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7" name="Rectángulo 6"/>
          <p:cNvSpPr/>
          <p:nvPr/>
        </p:nvSpPr>
        <p:spPr>
          <a:xfrm>
            <a:off x="1330858" y="2153964"/>
            <a:ext cx="459916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2400" dirty="0" smtClean="0"/>
              <a:t>En </a:t>
            </a:r>
            <a:r>
              <a:rPr lang="es-PE" sz="2400" dirty="0"/>
              <a:t>el Marco de Buen Desempeño Directivo se asume </a:t>
            </a:r>
            <a:r>
              <a:rPr lang="es-PE" sz="2400" dirty="0" smtClean="0"/>
              <a:t>a la gestión </a:t>
            </a:r>
            <a:r>
              <a:rPr lang="es-PE" sz="2400" dirty="0"/>
              <a:t>escolar como el </a:t>
            </a:r>
            <a:r>
              <a:rPr lang="es-PE" sz="2400" b="1" dirty="0">
                <a:solidFill>
                  <a:schemeClr val="accent5">
                    <a:lumMod val="50000"/>
                  </a:schemeClr>
                </a:solidFill>
              </a:rPr>
              <a:t>“conjunto de acciones articuladas entre sí, que emprende el equipo directivo en una escuela, para promover y posibilitar la consecución de la intencionalidad pedagógica en y con la comunidad educativa</a:t>
            </a:r>
            <a:r>
              <a:rPr lang="es-PE" sz="2400" dirty="0">
                <a:solidFill>
                  <a:schemeClr val="accent5">
                    <a:lumMod val="50000"/>
                  </a:schemeClr>
                </a:solidFill>
              </a:rPr>
              <a:t>” </a:t>
            </a:r>
            <a:r>
              <a:rPr lang="es-PE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br>
              <a:rPr lang="es-PE" sz="2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s-PE" sz="2400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         </a:t>
            </a:r>
            <a:r>
              <a:rPr lang="es-PE" sz="2000" dirty="0" smtClean="0"/>
              <a:t>(</a:t>
            </a:r>
            <a:r>
              <a:rPr lang="es-PE" sz="2000" dirty="0" err="1"/>
              <a:t>Pozner</a:t>
            </a:r>
            <a:r>
              <a:rPr lang="es-PE" sz="2000" dirty="0"/>
              <a:t> 1995</a:t>
            </a:r>
            <a:r>
              <a:rPr lang="es-PE" sz="2000" dirty="0" smtClean="0"/>
              <a:t>). </a:t>
            </a:r>
            <a:endParaRPr lang="es-PE" sz="2400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113398762"/>
              </p:ext>
            </p:extLst>
          </p:nvPr>
        </p:nvGraphicFramePr>
        <p:xfrm>
          <a:off x="5280183" y="1851158"/>
          <a:ext cx="6532578" cy="4355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8362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" y="1"/>
            <a:ext cx="12185144" cy="6858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061" y="71748"/>
            <a:ext cx="1949621" cy="42469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30659" y="224590"/>
            <a:ext cx="468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 smtClean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rPr>
              <a:t>Etapa de Inducción  al cargo directivo - 2017</a:t>
            </a:r>
            <a:endParaRPr lang="es-PE" sz="1400" b="1" dirty="0">
              <a:solidFill>
                <a:schemeClr val="bg1">
                  <a:lumMod val="50000"/>
                </a:schemeClr>
              </a:solidFill>
              <a:latin typeface="Stag Book" panose="02000503060000020004" pitchFamily="50" charset="0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 idx="4294967295"/>
          </p:nvPr>
        </p:nvSpPr>
        <p:spPr>
          <a:xfrm>
            <a:off x="1460625" y="1111065"/>
            <a:ext cx="9270750" cy="650864"/>
          </a:xfrm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PE" sz="32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¿Cómo Gestionar las Instituciones Educativas? </a:t>
            </a:r>
            <a:endParaRPr lang="es-PE" sz="32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26" name="Grupo 25"/>
          <p:cNvGrpSpPr/>
          <p:nvPr/>
        </p:nvGrpSpPr>
        <p:grpSpPr>
          <a:xfrm>
            <a:off x="6504890" y="4166977"/>
            <a:ext cx="346024" cy="707886"/>
            <a:chOff x="-2820591" y="1588095"/>
            <a:chExt cx="430317" cy="880331"/>
          </a:xfrm>
        </p:grpSpPr>
        <p:sp>
          <p:nvSpPr>
            <p:cNvPr id="19" name="Elipse 18"/>
            <p:cNvSpPr/>
            <p:nvPr/>
          </p:nvSpPr>
          <p:spPr>
            <a:xfrm>
              <a:off x="-2743200" y="1732547"/>
              <a:ext cx="352926" cy="352926"/>
            </a:xfrm>
            <a:prstGeom prst="ellipse">
              <a:avLst/>
            </a:prstGeom>
            <a:noFill/>
            <a:ln w="285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s</a:t>
              </a:r>
              <a:endParaRPr lang="es-PE" dirty="0"/>
            </a:p>
          </p:txBody>
        </p:sp>
        <p:sp>
          <p:nvSpPr>
            <p:cNvPr id="23" name="CuadroTexto 22"/>
            <p:cNvSpPr txBox="1"/>
            <p:nvPr/>
          </p:nvSpPr>
          <p:spPr>
            <a:xfrm>
              <a:off x="-2820591" y="1588095"/>
              <a:ext cx="385010" cy="880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4000" dirty="0" smtClean="0">
                  <a:solidFill>
                    <a:srgbClr val="00006C"/>
                  </a:solidFill>
                </a:rPr>
                <a:t>*</a:t>
              </a:r>
              <a:endParaRPr lang="es-PE" sz="4000" dirty="0">
                <a:solidFill>
                  <a:srgbClr val="00006C"/>
                </a:solidFill>
              </a:endParaRPr>
            </a:p>
          </p:txBody>
        </p:sp>
      </p:grpSp>
      <p:sp>
        <p:nvSpPr>
          <p:cNvPr id="28" name="Rectángulo 27"/>
          <p:cNvSpPr/>
          <p:nvPr/>
        </p:nvSpPr>
        <p:spPr>
          <a:xfrm>
            <a:off x="706579" y="3719302"/>
            <a:ext cx="5143197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s-P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ENFOQUE DE GESTIÓN </a:t>
            </a:r>
            <a:r>
              <a:rPr lang="es-PE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ESCOLAR </a:t>
            </a:r>
            <a:r>
              <a:rPr lang="es-P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TRADICIONAL </a:t>
            </a:r>
          </a:p>
        </p:txBody>
      </p:sp>
      <p:sp>
        <p:nvSpPr>
          <p:cNvPr id="29" name="Rectángulo 28"/>
          <p:cNvSpPr/>
          <p:nvPr/>
        </p:nvSpPr>
        <p:spPr>
          <a:xfrm>
            <a:off x="6600953" y="3719302"/>
            <a:ext cx="4924926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s-P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ENFOQUE DE GESTIÓN ESCOLAR ACTUAL</a:t>
            </a:r>
          </a:p>
        </p:txBody>
      </p:sp>
      <p:sp>
        <p:nvSpPr>
          <p:cNvPr id="30" name="Rectángulo redondeado 29"/>
          <p:cNvSpPr/>
          <p:nvPr/>
        </p:nvSpPr>
        <p:spPr>
          <a:xfrm>
            <a:off x="8510177" y="2271181"/>
            <a:ext cx="1494371" cy="1431802"/>
          </a:xfrm>
          <a:prstGeom prst="roundRect">
            <a:avLst/>
          </a:prstGeom>
          <a:noFill/>
          <a:ln w="38100">
            <a:solidFill>
              <a:srgbClr val="0000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4" name="Rectángulo 33"/>
          <p:cNvSpPr/>
          <p:nvPr/>
        </p:nvSpPr>
        <p:spPr>
          <a:xfrm>
            <a:off x="6863412" y="4244949"/>
            <a:ext cx="4688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PE" dirty="0"/>
              <a:t>Centrado en los </a:t>
            </a:r>
            <a:r>
              <a:rPr lang="es-PE" b="1" dirty="0"/>
              <a:t>aprendizajes de los estudiantes</a:t>
            </a:r>
          </a:p>
        </p:txBody>
      </p:sp>
      <p:sp>
        <p:nvSpPr>
          <p:cNvPr id="35" name="Rectángulo 34"/>
          <p:cNvSpPr/>
          <p:nvPr/>
        </p:nvSpPr>
        <p:spPr>
          <a:xfrm>
            <a:off x="6921972" y="5018374"/>
            <a:ext cx="4666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PE" dirty="0"/>
              <a:t>Su finalidad es desarrollar  ciudadanos con habilidades para afrontar este siglo de modo competente</a:t>
            </a:r>
          </a:p>
        </p:txBody>
      </p:sp>
      <p:grpSp>
        <p:nvGrpSpPr>
          <p:cNvPr id="37" name="Grupo 36"/>
          <p:cNvGrpSpPr/>
          <p:nvPr/>
        </p:nvGrpSpPr>
        <p:grpSpPr>
          <a:xfrm>
            <a:off x="8935821" y="2895716"/>
            <a:ext cx="645855" cy="1049784"/>
            <a:chOff x="4591408" y="6684069"/>
            <a:chExt cx="900284" cy="1463336"/>
          </a:xfrm>
        </p:grpSpPr>
        <p:sp>
          <p:nvSpPr>
            <p:cNvPr id="65" name="4 Elipse"/>
            <p:cNvSpPr/>
            <p:nvPr/>
          </p:nvSpPr>
          <p:spPr>
            <a:xfrm>
              <a:off x="4806955" y="6684069"/>
              <a:ext cx="475303" cy="489256"/>
            </a:xfrm>
            <a:prstGeom prst="ellipse">
              <a:avLst/>
            </a:prstGeom>
            <a:noFill/>
            <a:ln w="285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sp>
          <p:nvSpPr>
            <p:cNvPr id="66" name="5 Acorde"/>
            <p:cNvSpPr/>
            <p:nvPr/>
          </p:nvSpPr>
          <p:spPr>
            <a:xfrm rot="5400000">
              <a:off x="4573914" y="7229627"/>
              <a:ext cx="935272" cy="900284"/>
            </a:xfrm>
            <a:prstGeom prst="chord">
              <a:avLst>
                <a:gd name="adj1" fmla="val 4524344"/>
                <a:gd name="adj2" fmla="val 17061725"/>
              </a:avLst>
            </a:prstGeom>
            <a:noFill/>
            <a:ln w="285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grpSp>
        <p:nvGrpSpPr>
          <p:cNvPr id="67" name="1031 Grupo"/>
          <p:cNvGrpSpPr/>
          <p:nvPr/>
        </p:nvGrpSpPr>
        <p:grpSpPr>
          <a:xfrm>
            <a:off x="9110373" y="2414019"/>
            <a:ext cx="353236" cy="368633"/>
            <a:chOff x="850609" y="11335411"/>
            <a:chExt cx="708375" cy="710169"/>
          </a:xfrm>
        </p:grpSpPr>
        <p:grpSp>
          <p:nvGrpSpPr>
            <p:cNvPr id="68" name="1029 Grupo"/>
            <p:cNvGrpSpPr/>
            <p:nvPr/>
          </p:nvGrpSpPr>
          <p:grpSpPr>
            <a:xfrm>
              <a:off x="850609" y="11335411"/>
              <a:ext cx="708375" cy="710169"/>
              <a:chOff x="867344" y="11324645"/>
              <a:chExt cx="708375" cy="710169"/>
            </a:xfrm>
          </p:grpSpPr>
          <p:grpSp>
            <p:nvGrpSpPr>
              <p:cNvPr id="70" name="1028 Grupo"/>
              <p:cNvGrpSpPr/>
              <p:nvPr/>
            </p:nvGrpSpPr>
            <p:grpSpPr>
              <a:xfrm>
                <a:off x="867344" y="11324645"/>
                <a:ext cx="700916" cy="700916"/>
                <a:chOff x="867344" y="11324645"/>
                <a:chExt cx="700916" cy="700916"/>
              </a:xfrm>
            </p:grpSpPr>
            <p:sp>
              <p:nvSpPr>
                <p:cNvPr id="74" name="1027 Elipse"/>
                <p:cNvSpPr/>
                <p:nvPr/>
              </p:nvSpPr>
              <p:spPr>
                <a:xfrm>
                  <a:off x="1062410" y="11324645"/>
                  <a:ext cx="283994" cy="700916"/>
                </a:xfrm>
                <a:prstGeom prst="ellipse">
                  <a:avLst/>
                </a:prstGeom>
                <a:noFill/>
                <a:ln w="19050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75" name="166 Elipse"/>
                <p:cNvSpPr/>
                <p:nvPr/>
              </p:nvSpPr>
              <p:spPr>
                <a:xfrm rot="16200000" flipH="1">
                  <a:off x="1075805" y="11324645"/>
                  <a:ext cx="283994" cy="700916"/>
                </a:xfrm>
                <a:prstGeom prst="ellipse">
                  <a:avLst/>
                </a:prstGeom>
                <a:noFill/>
                <a:ln w="19050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  <p:grpSp>
            <p:nvGrpSpPr>
              <p:cNvPr id="71" name="168 Grupo"/>
              <p:cNvGrpSpPr/>
              <p:nvPr/>
            </p:nvGrpSpPr>
            <p:grpSpPr>
              <a:xfrm rot="1994452">
                <a:off x="874803" y="11333898"/>
                <a:ext cx="700916" cy="700916"/>
                <a:chOff x="867344" y="11324645"/>
                <a:chExt cx="700916" cy="700916"/>
              </a:xfrm>
            </p:grpSpPr>
            <p:sp>
              <p:nvSpPr>
                <p:cNvPr id="72" name="169 Elipse"/>
                <p:cNvSpPr/>
                <p:nvPr/>
              </p:nvSpPr>
              <p:spPr>
                <a:xfrm>
                  <a:off x="1062410" y="11324645"/>
                  <a:ext cx="283994" cy="700916"/>
                </a:xfrm>
                <a:prstGeom prst="ellipse">
                  <a:avLst/>
                </a:prstGeom>
                <a:noFill/>
                <a:ln w="19050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73" name="170 Elipse"/>
                <p:cNvSpPr/>
                <p:nvPr/>
              </p:nvSpPr>
              <p:spPr>
                <a:xfrm rot="16200000" flipH="1">
                  <a:off x="1075805" y="11324645"/>
                  <a:ext cx="283994" cy="700916"/>
                </a:xfrm>
                <a:prstGeom prst="ellipse">
                  <a:avLst/>
                </a:prstGeom>
                <a:noFill/>
                <a:ln w="19050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sp>
          <p:nvSpPr>
            <p:cNvPr id="69" name="1030 Elipse"/>
            <p:cNvSpPr/>
            <p:nvPr/>
          </p:nvSpPr>
          <p:spPr>
            <a:xfrm>
              <a:off x="1134418" y="11633299"/>
              <a:ext cx="126998" cy="104230"/>
            </a:xfrm>
            <a:prstGeom prst="ellipse">
              <a:avLst/>
            </a:prstGeom>
            <a:solidFill>
              <a:srgbClr val="00006C"/>
            </a:solidFill>
            <a:ln w="1905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82" name="1076 Grupo"/>
          <p:cNvGrpSpPr/>
          <p:nvPr/>
        </p:nvGrpSpPr>
        <p:grpSpPr>
          <a:xfrm rot="469971">
            <a:off x="9540659" y="2727340"/>
            <a:ext cx="290239" cy="343412"/>
            <a:chOff x="4520464" y="16778089"/>
            <a:chExt cx="741535" cy="877386"/>
          </a:xfrm>
        </p:grpSpPr>
        <p:sp>
          <p:nvSpPr>
            <p:cNvPr id="83" name="Rectángulo 343"/>
            <p:cNvSpPr/>
            <p:nvPr/>
          </p:nvSpPr>
          <p:spPr>
            <a:xfrm>
              <a:off x="4520464" y="16778089"/>
              <a:ext cx="697138" cy="877386"/>
            </a:xfrm>
            <a:prstGeom prst="rect">
              <a:avLst/>
            </a:prstGeom>
            <a:solidFill>
              <a:srgbClr val="00006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cxnSp>
          <p:nvCxnSpPr>
            <p:cNvPr id="84" name="Conector recto 344"/>
            <p:cNvCxnSpPr/>
            <p:nvPr/>
          </p:nvCxnSpPr>
          <p:spPr>
            <a:xfrm>
              <a:off x="5261999" y="16804294"/>
              <a:ext cx="0" cy="836705"/>
            </a:xfrm>
            <a:prstGeom prst="line">
              <a:avLst/>
            </a:prstGeom>
            <a:ln w="1905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ángulo 342"/>
            <p:cNvSpPr/>
            <p:nvPr/>
          </p:nvSpPr>
          <p:spPr>
            <a:xfrm>
              <a:off x="4663768" y="16881014"/>
              <a:ext cx="393192" cy="119644"/>
            </a:xfrm>
            <a:prstGeom prst="rect">
              <a:avLst/>
            </a:prstGeom>
            <a:solidFill>
              <a:srgbClr val="00006C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90" name="Rectángulo redondeado 89"/>
          <p:cNvSpPr/>
          <p:nvPr/>
        </p:nvSpPr>
        <p:spPr>
          <a:xfrm>
            <a:off x="2583980" y="2227185"/>
            <a:ext cx="1494371" cy="1431802"/>
          </a:xfrm>
          <a:prstGeom prst="roundRect">
            <a:avLst/>
          </a:prstGeom>
          <a:noFill/>
          <a:ln w="38100">
            <a:solidFill>
              <a:srgbClr val="0000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1" name="239 CuadroTexto"/>
          <p:cNvSpPr txBox="1"/>
          <p:nvPr/>
        </p:nvSpPr>
        <p:spPr>
          <a:xfrm rot="19918872">
            <a:off x="8618764" y="2627735"/>
            <a:ext cx="5072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000" b="1" dirty="0" smtClean="0">
                <a:ln>
                  <a:solidFill>
                    <a:srgbClr val="00006C"/>
                  </a:solidFill>
                </a:ln>
                <a:solidFill>
                  <a:srgbClr val="00006C"/>
                </a:solidFill>
                <a:latin typeface="Pristina" pitchFamily="66" charset="0"/>
                <a:cs typeface="MV Boli" pitchFamily="2" charset="0"/>
              </a:rPr>
              <a:t>+1</a:t>
            </a:r>
            <a:endParaRPr lang="es-PE" sz="3000" b="1" dirty="0">
              <a:ln>
                <a:solidFill>
                  <a:srgbClr val="00006C"/>
                </a:solidFill>
              </a:ln>
              <a:solidFill>
                <a:srgbClr val="00006C"/>
              </a:solidFill>
              <a:latin typeface="Pristina" pitchFamily="66" charset="0"/>
              <a:cs typeface="MV Boli" pitchFamily="2" charset="0"/>
            </a:endParaRPr>
          </a:p>
        </p:txBody>
      </p:sp>
      <p:grpSp>
        <p:nvGrpSpPr>
          <p:cNvPr id="92" name="Grupo 91"/>
          <p:cNvGrpSpPr/>
          <p:nvPr/>
        </p:nvGrpSpPr>
        <p:grpSpPr>
          <a:xfrm>
            <a:off x="6508431" y="4893538"/>
            <a:ext cx="346024" cy="707886"/>
            <a:chOff x="-2820591" y="1588095"/>
            <a:chExt cx="430317" cy="880331"/>
          </a:xfrm>
        </p:grpSpPr>
        <p:sp>
          <p:nvSpPr>
            <p:cNvPr id="93" name="Elipse 92"/>
            <p:cNvSpPr/>
            <p:nvPr/>
          </p:nvSpPr>
          <p:spPr>
            <a:xfrm>
              <a:off x="-2743200" y="1732547"/>
              <a:ext cx="352926" cy="352926"/>
            </a:xfrm>
            <a:prstGeom prst="ellipse">
              <a:avLst/>
            </a:prstGeom>
            <a:noFill/>
            <a:ln w="285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s</a:t>
              </a:r>
              <a:endParaRPr lang="es-PE" dirty="0"/>
            </a:p>
          </p:txBody>
        </p:sp>
        <p:sp>
          <p:nvSpPr>
            <p:cNvPr id="94" name="CuadroTexto 93"/>
            <p:cNvSpPr txBox="1"/>
            <p:nvPr/>
          </p:nvSpPr>
          <p:spPr>
            <a:xfrm>
              <a:off x="-2820591" y="1588095"/>
              <a:ext cx="385010" cy="880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4000" dirty="0" smtClean="0">
                  <a:solidFill>
                    <a:srgbClr val="00006C"/>
                  </a:solidFill>
                </a:rPr>
                <a:t>*</a:t>
              </a:r>
              <a:endParaRPr lang="es-PE" sz="4000" dirty="0">
                <a:solidFill>
                  <a:srgbClr val="00006C"/>
                </a:solidFill>
              </a:endParaRPr>
            </a:p>
          </p:txBody>
        </p:sp>
      </p:grpSp>
      <p:grpSp>
        <p:nvGrpSpPr>
          <p:cNvPr id="95" name="Grupo 94"/>
          <p:cNvGrpSpPr/>
          <p:nvPr/>
        </p:nvGrpSpPr>
        <p:grpSpPr>
          <a:xfrm>
            <a:off x="612449" y="4096188"/>
            <a:ext cx="346024" cy="707886"/>
            <a:chOff x="-2820591" y="1588095"/>
            <a:chExt cx="430317" cy="880331"/>
          </a:xfrm>
        </p:grpSpPr>
        <p:sp>
          <p:nvSpPr>
            <p:cNvPr id="96" name="Elipse 95"/>
            <p:cNvSpPr/>
            <p:nvPr/>
          </p:nvSpPr>
          <p:spPr>
            <a:xfrm>
              <a:off x="-2743200" y="1732547"/>
              <a:ext cx="352926" cy="352926"/>
            </a:xfrm>
            <a:prstGeom prst="ellipse">
              <a:avLst/>
            </a:prstGeom>
            <a:noFill/>
            <a:ln w="285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s</a:t>
              </a:r>
              <a:endParaRPr lang="es-PE" dirty="0"/>
            </a:p>
          </p:txBody>
        </p:sp>
        <p:sp>
          <p:nvSpPr>
            <p:cNvPr id="97" name="CuadroTexto 96"/>
            <p:cNvSpPr txBox="1"/>
            <p:nvPr/>
          </p:nvSpPr>
          <p:spPr>
            <a:xfrm>
              <a:off x="-2820591" y="1588095"/>
              <a:ext cx="385010" cy="880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4000" dirty="0" smtClean="0">
                  <a:solidFill>
                    <a:srgbClr val="00006C"/>
                  </a:solidFill>
                </a:rPr>
                <a:t>*</a:t>
              </a:r>
              <a:endParaRPr lang="es-PE" sz="4000" dirty="0">
                <a:solidFill>
                  <a:srgbClr val="00006C"/>
                </a:solidFill>
              </a:endParaRPr>
            </a:p>
          </p:txBody>
        </p:sp>
      </p:grpSp>
      <p:grpSp>
        <p:nvGrpSpPr>
          <p:cNvPr id="98" name="Grupo 97"/>
          <p:cNvGrpSpPr/>
          <p:nvPr/>
        </p:nvGrpSpPr>
        <p:grpSpPr>
          <a:xfrm>
            <a:off x="615990" y="4822749"/>
            <a:ext cx="346024" cy="707886"/>
            <a:chOff x="-2820591" y="1588095"/>
            <a:chExt cx="430317" cy="880331"/>
          </a:xfrm>
        </p:grpSpPr>
        <p:sp>
          <p:nvSpPr>
            <p:cNvPr id="99" name="Elipse 98"/>
            <p:cNvSpPr/>
            <p:nvPr/>
          </p:nvSpPr>
          <p:spPr>
            <a:xfrm>
              <a:off x="-2743200" y="1732547"/>
              <a:ext cx="352926" cy="352926"/>
            </a:xfrm>
            <a:prstGeom prst="ellipse">
              <a:avLst/>
            </a:prstGeom>
            <a:noFill/>
            <a:ln w="285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s</a:t>
              </a:r>
              <a:endParaRPr lang="es-PE" dirty="0"/>
            </a:p>
          </p:txBody>
        </p:sp>
        <p:sp>
          <p:nvSpPr>
            <p:cNvPr id="100" name="CuadroTexto 99"/>
            <p:cNvSpPr txBox="1"/>
            <p:nvPr/>
          </p:nvSpPr>
          <p:spPr>
            <a:xfrm>
              <a:off x="-2820591" y="1588095"/>
              <a:ext cx="385010" cy="880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4000" dirty="0" smtClean="0">
                  <a:solidFill>
                    <a:srgbClr val="00006C"/>
                  </a:solidFill>
                </a:rPr>
                <a:t>*</a:t>
              </a:r>
              <a:endParaRPr lang="es-PE" sz="4000" dirty="0">
                <a:solidFill>
                  <a:srgbClr val="00006C"/>
                </a:solidFill>
              </a:endParaRPr>
            </a:p>
          </p:txBody>
        </p:sp>
      </p:grpSp>
      <p:sp>
        <p:nvSpPr>
          <p:cNvPr id="101" name="Rectángulo 100"/>
          <p:cNvSpPr/>
          <p:nvPr/>
        </p:nvSpPr>
        <p:spPr>
          <a:xfrm>
            <a:off x="1065638" y="4953783"/>
            <a:ext cx="39349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PE" dirty="0"/>
              <a:t>Su finalidad era obtener estudiantes con la mayor cantidad de conocimientos </a:t>
            </a:r>
          </a:p>
        </p:txBody>
      </p:sp>
      <p:sp>
        <p:nvSpPr>
          <p:cNvPr id="102" name="Rectángulo 101"/>
          <p:cNvSpPr/>
          <p:nvPr/>
        </p:nvSpPr>
        <p:spPr>
          <a:xfrm>
            <a:off x="1053885" y="4200624"/>
            <a:ext cx="5015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PE" dirty="0"/>
              <a:t>Centrado en </a:t>
            </a:r>
            <a:r>
              <a:rPr lang="es-PE" b="1" dirty="0"/>
              <a:t>administración de recursos materiales</a:t>
            </a:r>
          </a:p>
        </p:txBody>
      </p:sp>
      <p:grpSp>
        <p:nvGrpSpPr>
          <p:cNvPr id="151" name="Grupo 150"/>
          <p:cNvGrpSpPr/>
          <p:nvPr/>
        </p:nvGrpSpPr>
        <p:grpSpPr>
          <a:xfrm>
            <a:off x="2412873" y="2767020"/>
            <a:ext cx="1385177" cy="811438"/>
            <a:chOff x="2467015" y="2779772"/>
            <a:chExt cx="1385177" cy="811438"/>
          </a:xfrm>
        </p:grpSpPr>
        <p:grpSp>
          <p:nvGrpSpPr>
            <p:cNvPr id="118" name="Grupo 117"/>
            <p:cNvGrpSpPr/>
            <p:nvPr/>
          </p:nvGrpSpPr>
          <p:grpSpPr>
            <a:xfrm>
              <a:off x="2467015" y="2779772"/>
              <a:ext cx="1385177" cy="811438"/>
              <a:chOff x="1063051" y="3356990"/>
              <a:chExt cx="3294866" cy="1903679"/>
            </a:xfrm>
          </p:grpSpPr>
          <p:grpSp>
            <p:nvGrpSpPr>
              <p:cNvPr id="122" name="Grupo 121"/>
              <p:cNvGrpSpPr/>
              <p:nvPr/>
            </p:nvGrpSpPr>
            <p:grpSpPr>
              <a:xfrm>
                <a:off x="1063051" y="3356990"/>
                <a:ext cx="3294866" cy="1903679"/>
                <a:chOff x="1063051" y="3356990"/>
                <a:chExt cx="3294866" cy="1903679"/>
              </a:xfrm>
            </p:grpSpPr>
            <p:grpSp>
              <p:nvGrpSpPr>
                <p:cNvPr id="124" name="Grupo 123"/>
                <p:cNvGrpSpPr/>
                <p:nvPr/>
              </p:nvGrpSpPr>
              <p:grpSpPr>
                <a:xfrm>
                  <a:off x="1063051" y="3356990"/>
                  <a:ext cx="3294866" cy="1903679"/>
                  <a:chOff x="1063051" y="3356990"/>
                  <a:chExt cx="3294866" cy="1903679"/>
                </a:xfrm>
              </p:grpSpPr>
              <p:grpSp>
                <p:nvGrpSpPr>
                  <p:cNvPr id="127" name="3 Grupo"/>
                  <p:cNvGrpSpPr/>
                  <p:nvPr/>
                </p:nvGrpSpPr>
                <p:grpSpPr>
                  <a:xfrm>
                    <a:off x="1914684" y="3356990"/>
                    <a:ext cx="1533878" cy="1903679"/>
                    <a:chOff x="144507" y="4758355"/>
                    <a:chExt cx="389380" cy="474157"/>
                  </a:xfrm>
                  <a:noFill/>
                </p:grpSpPr>
                <p:sp>
                  <p:nvSpPr>
                    <p:cNvPr id="136" name="4 Elipse"/>
                    <p:cNvSpPr/>
                    <p:nvPr/>
                  </p:nvSpPr>
                  <p:spPr>
                    <a:xfrm>
                      <a:off x="240256" y="4758355"/>
                      <a:ext cx="197883" cy="197117"/>
                    </a:xfrm>
                    <a:prstGeom prst="ellipse">
                      <a:avLst/>
                    </a:prstGeom>
                    <a:grpFill/>
                    <a:ln w="38100">
                      <a:solidFill>
                        <a:srgbClr val="00006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 dirty="0"/>
                    </a:p>
                  </p:txBody>
                </p:sp>
                <p:sp>
                  <p:nvSpPr>
                    <p:cNvPr id="137" name="5 Acorde"/>
                    <p:cNvSpPr/>
                    <p:nvPr/>
                  </p:nvSpPr>
                  <p:spPr>
                    <a:xfrm>
                      <a:off x="144507" y="4962521"/>
                      <a:ext cx="389380" cy="269991"/>
                    </a:xfrm>
                    <a:prstGeom prst="round2SameRect">
                      <a:avLst>
                        <a:gd name="adj1" fmla="val 46583"/>
                        <a:gd name="adj2" fmla="val 0"/>
                      </a:avLst>
                    </a:prstGeom>
                    <a:grpFill/>
                    <a:ln w="38100">
                      <a:solidFill>
                        <a:srgbClr val="00006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 dirty="0"/>
                    </a:p>
                  </p:txBody>
                </p:sp>
              </p:grpSp>
              <p:grpSp>
                <p:nvGrpSpPr>
                  <p:cNvPr id="131" name="Grupo 130"/>
                  <p:cNvGrpSpPr/>
                  <p:nvPr/>
                </p:nvGrpSpPr>
                <p:grpSpPr>
                  <a:xfrm>
                    <a:off x="1063051" y="4941168"/>
                    <a:ext cx="3294866" cy="149954"/>
                    <a:chOff x="1063051" y="4941168"/>
                    <a:chExt cx="3294866" cy="149954"/>
                  </a:xfrm>
                </p:grpSpPr>
                <p:sp>
                  <p:nvSpPr>
                    <p:cNvPr id="132" name="Arco 131"/>
                    <p:cNvSpPr/>
                    <p:nvPr/>
                  </p:nvSpPr>
                  <p:spPr>
                    <a:xfrm>
                      <a:off x="1063051" y="4947446"/>
                      <a:ext cx="1647433" cy="137738"/>
                    </a:xfrm>
                    <a:prstGeom prst="arc">
                      <a:avLst/>
                    </a:prstGeom>
                    <a:ln w="38100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  <p:sp>
                  <p:nvSpPr>
                    <p:cNvPr id="133" name="Arco 132"/>
                    <p:cNvSpPr/>
                    <p:nvPr/>
                  </p:nvSpPr>
                  <p:spPr>
                    <a:xfrm flipH="1">
                      <a:off x="2710484" y="4944307"/>
                      <a:ext cx="1647433" cy="137738"/>
                    </a:xfrm>
                    <a:prstGeom prst="arc">
                      <a:avLst/>
                    </a:prstGeom>
                    <a:ln w="38100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  <p:cxnSp>
                  <p:nvCxnSpPr>
                    <p:cNvPr id="134" name="Conector recto 133"/>
                    <p:cNvCxnSpPr/>
                    <p:nvPr/>
                  </p:nvCxnSpPr>
                  <p:spPr>
                    <a:xfrm flipH="1">
                      <a:off x="1870302" y="4941168"/>
                      <a:ext cx="16465" cy="149954"/>
                    </a:xfrm>
                    <a:prstGeom prst="line">
                      <a:avLst/>
                    </a:prstGeom>
                    <a:ln w="38100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Conector recto 134"/>
                    <p:cNvCxnSpPr/>
                    <p:nvPr/>
                  </p:nvCxnSpPr>
                  <p:spPr>
                    <a:xfrm>
                      <a:off x="3525967" y="4941168"/>
                      <a:ext cx="16465" cy="149954"/>
                    </a:xfrm>
                    <a:prstGeom prst="line">
                      <a:avLst/>
                    </a:prstGeom>
                    <a:ln w="38100">
                      <a:solidFill>
                        <a:srgbClr val="00006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25" name="Conector recto 124"/>
                <p:cNvCxnSpPr/>
                <p:nvPr/>
              </p:nvCxnSpPr>
              <p:spPr>
                <a:xfrm>
                  <a:off x="1910001" y="5035573"/>
                  <a:ext cx="168041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Conector recto 125"/>
                <p:cNvCxnSpPr/>
                <p:nvPr/>
              </p:nvCxnSpPr>
              <p:spPr>
                <a:xfrm>
                  <a:off x="3306425" y="5013176"/>
                  <a:ext cx="168041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3" name="Conector recto 122"/>
              <p:cNvCxnSpPr/>
              <p:nvPr/>
            </p:nvCxnSpPr>
            <p:spPr>
              <a:xfrm>
                <a:off x="1870302" y="5082046"/>
                <a:ext cx="1690271" cy="0"/>
              </a:xfrm>
              <a:prstGeom prst="line">
                <a:avLst/>
              </a:prstGeom>
              <a:ln w="53975">
                <a:solidFill>
                  <a:srgbClr val="00006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1" name="Triángulo rectángulo 14"/>
            <p:cNvSpPr/>
            <p:nvPr/>
          </p:nvSpPr>
          <p:spPr>
            <a:xfrm rot="18900000">
              <a:off x="3137540" y="3144398"/>
              <a:ext cx="45719" cy="46707"/>
            </a:xfrm>
            <a:custGeom>
              <a:avLst/>
              <a:gdLst>
                <a:gd name="connsiteX0" fmla="*/ 0 w 677645"/>
                <a:gd name="connsiteY0" fmla="*/ 679393 h 679393"/>
                <a:gd name="connsiteX1" fmla="*/ 0 w 677645"/>
                <a:gd name="connsiteY1" fmla="*/ 0 h 679393"/>
                <a:gd name="connsiteX2" fmla="*/ 677645 w 677645"/>
                <a:gd name="connsiteY2" fmla="*/ 679393 h 679393"/>
                <a:gd name="connsiteX3" fmla="*/ 0 w 677645"/>
                <a:gd name="connsiteY3" fmla="*/ 679393 h 679393"/>
                <a:gd name="connsiteX0" fmla="*/ 17960 w 695605"/>
                <a:gd name="connsiteY0" fmla="*/ 601564 h 601564"/>
                <a:gd name="connsiteX1" fmla="*/ 0 w 695605"/>
                <a:gd name="connsiteY1" fmla="*/ 0 h 601564"/>
                <a:gd name="connsiteX2" fmla="*/ 695605 w 695605"/>
                <a:gd name="connsiteY2" fmla="*/ 601564 h 601564"/>
                <a:gd name="connsiteX3" fmla="*/ 17960 w 695605"/>
                <a:gd name="connsiteY3" fmla="*/ 601564 h 601564"/>
                <a:gd name="connsiteX0" fmla="*/ 17960 w 635736"/>
                <a:gd name="connsiteY0" fmla="*/ 601564 h 649459"/>
                <a:gd name="connsiteX1" fmla="*/ 0 w 635736"/>
                <a:gd name="connsiteY1" fmla="*/ 0 h 649459"/>
                <a:gd name="connsiteX2" fmla="*/ 635736 w 635736"/>
                <a:gd name="connsiteY2" fmla="*/ 649459 h 649459"/>
                <a:gd name="connsiteX3" fmla="*/ 17960 w 635736"/>
                <a:gd name="connsiteY3" fmla="*/ 601564 h 649459"/>
                <a:gd name="connsiteX0" fmla="*/ 17960 w 635736"/>
                <a:gd name="connsiteY0" fmla="*/ 601564 h 649459"/>
                <a:gd name="connsiteX1" fmla="*/ 0 w 635736"/>
                <a:gd name="connsiteY1" fmla="*/ 0 h 649459"/>
                <a:gd name="connsiteX2" fmla="*/ 309920 w 635736"/>
                <a:gd name="connsiteY2" fmla="*/ 312882 h 649459"/>
                <a:gd name="connsiteX3" fmla="*/ 635736 w 635736"/>
                <a:gd name="connsiteY3" fmla="*/ 649459 h 649459"/>
                <a:gd name="connsiteX4" fmla="*/ 17960 w 635736"/>
                <a:gd name="connsiteY4" fmla="*/ 601564 h 649459"/>
                <a:gd name="connsiteX0" fmla="*/ 17960 w 635736"/>
                <a:gd name="connsiteY0" fmla="*/ 601564 h 649459"/>
                <a:gd name="connsiteX1" fmla="*/ 0 w 635736"/>
                <a:gd name="connsiteY1" fmla="*/ 0 h 649459"/>
                <a:gd name="connsiteX2" fmla="*/ 345840 w 635736"/>
                <a:gd name="connsiteY2" fmla="*/ 288934 h 649459"/>
                <a:gd name="connsiteX3" fmla="*/ 635736 w 635736"/>
                <a:gd name="connsiteY3" fmla="*/ 649459 h 649459"/>
                <a:gd name="connsiteX4" fmla="*/ 17960 w 635736"/>
                <a:gd name="connsiteY4" fmla="*/ 601564 h 649459"/>
                <a:gd name="connsiteX0" fmla="*/ 17960 w 635736"/>
                <a:gd name="connsiteY0" fmla="*/ 601564 h 649459"/>
                <a:gd name="connsiteX1" fmla="*/ 0 w 635736"/>
                <a:gd name="connsiteY1" fmla="*/ 0 h 649459"/>
                <a:gd name="connsiteX2" fmla="*/ 357813 w 635736"/>
                <a:gd name="connsiteY2" fmla="*/ 264988 h 649459"/>
                <a:gd name="connsiteX3" fmla="*/ 635736 w 635736"/>
                <a:gd name="connsiteY3" fmla="*/ 649459 h 649459"/>
                <a:gd name="connsiteX4" fmla="*/ 17960 w 635736"/>
                <a:gd name="connsiteY4" fmla="*/ 601564 h 64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5736" h="649459">
                  <a:moveTo>
                    <a:pt x="17960" y="601564"/>
                  </a:moveTo>
                  <a:lnTo>
                    <a:pt x="0" y="0"/>
                  </a:lnTo>
                  <a:lnTo>
                    <a:pt x="357813" y="264988"/>
                  </a:lnTo>
                  <a:lnTo>
                    <a:pt x="635736" y="649459"/>
                  </a:lnTo>
                  <a:lnTo>
                    <a:pt x="17960" y="601564"/>
                  </a:lnTo>
                  <a:close/>
                </a:path>
              </a:pathLst>
            </a:custGeom>
            <a:solidFill>
              <a:srgbClr val="00006C"/>
            </a:solidFill>
            <a:ln w="285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42" name="Rombo 141"/>
            <p:cNvSpPr/>
            <p:nvPr/>
          </p:nvSpPr>
          <p:spPr>
            <a:xfrm>
              <a:off x="3119719" y="3223168"/>
              <a:ext cx="65453" cy="135965"/>
            </a:xfrm>
            <a:prstGeom prst="diamond">
              <a:avLst/>
            </a:prstGeom>
            <a:solidFill>
              <a:srgbClr val="00006C"/>
            </a:solidFill>
            <a:ln w="28575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45" name="Grupo 144"/>
          <p:cNvGrpSpPr/>
          <p:nvPr/>
        </p:nvGrpSpPr>
        <p:grpSpPr>
          <a:xfrm>
            <a:off x="2411767" y="4482312"/>
            <a:ext cx="3531835" cy="62007"/>
            <a:chOff x="8054109" y="3921442"/>
            <a:chExt cx="1274618" cy="22378"/>
          </a:xfrm>
        </p:grpSpPr>
        <p:cxnSp>
          <p:nvCxnSpPr>
            <p:cNvPr id="143" name="Conector recto 142"/>
            <p:cNvCxnSpPr/>
            <p:nvPr/>
          </p:nvCxnSpPr>
          <p:spPr>
            <a:xfrm>
              <a:off x="8054109" y="3921442"/>
              <a:ext cx="1274618" cy="0"/>
            </a:xfrm>
            <a:prstGeom prst="line">
              <a:avLst/>
            </a:prstGeom>
            <a:ln w="158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ector recto 143"/>
            <p:cNvCxnSpPr/>
            <p:nvPr/>
          </p:nvCxnSpPr>
          <p:spPr>
            <a:xfrm>
              <a:off x="8054109" y="3943820"/>
              <a:ext cx="1274618" cy="0"/>
            </a:xfrm>
            <a:prstGeom prst="line">
              <a:avLst/>
            </a:prstGeom>
            <a:ln w="158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upo 145"/>
          <p:cNvGrpSpPr/>
          <p:nvPr/>
        </p:nvGrpSpPr>
        <p:grpSpPr>
          <a:xfrm>
            <a:off x="8492174" y="4527890"/>
            <a:ext cx="2895296" cy="62007"/>
            <a:chOff x="8054109" y="3921442"/>
            <a:chExt cx="1044895" cy="22378"/>
          </a:xfrm>
        </p:grpSpPr>
        <p:cxnSp>
          <p:nvCxnSpPr>
            <p:cNvPr id="147" name="Conector recto 146"/>
            <p:cNvCxnSpPr/>
            <p:nvPr/>
          </p:nvCxnSpPr>
          <p:spPr>
            <a:xfrm>
              <a:off x="8054109" y="3921442"/>
              <a:ext cx="1044895" cy="0"/>
            </a:xfrm>
            <a:prstGeom prst="line">
              <a:avLst/>
            </a:prstGeom>
            <a:ln w="158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ector recto 147"/>
            <p:cNvCxnSpPr/>
            <p:nvPr/>
          </p:nvCxnSpPr>
          <p:spPr>
            <a:xfrm>
              <a:off x="8054109" y="3943820"/>
              <a:ext cx="1044895" cy="0"/>
            </a:xfrm>
            <a:prstGeom prst="line">
              <a:avLst/>
            </a:prstGeom>
            <a:ln w="158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" name="Rectángulo redondeado 154"/>
          <p:cNvSpPr/>
          <p:nvPr/>
        </p:nvSpPr>
        <p:spPr>
          <a:xfrm>
            <a:off x="2622612" y="3535973"/>
            <a:ext cx="1427694" cy="121322"/>
          </a:xfrm>
          <a:custGeom>
            <a:avLst/>
            <a:gdLst>
              <a:gd name="connsiteX0" fmla="*/ 0 w 1212113"/>
              <a:gd name="connsiteY0" fmla="*/ 60392 h 120784"/>
              <a:gd name="connsiteX1" fmla="*/ 60392 w 1212113"/>
              <a:gd name="connsiteY1" fmla="*/ 0 h 120784"/>
              <a:gd name="connsiteX2" fmla="*/ 1151721 w 1212113"/>
              <a:gd name="connsiteY2" fmla="*/ 0 h 120784"/>
              <a:gd name="connsiteX3" fmla="*/ 1212113 w 1212113"/>
              <a:gd name="connsiteY3" fmla="*/ 60392 h 120784"/>
              <a:gd name="connsiteX4" fmla="*/ 1212113 w 1212113"/>
              <a:gd name="connsiteY4" fmla="*/ 60392 h 120784"/>
              <a:gd name="connsiteX5" fmla="*/ 1151721 w 1212113"/>
              <a:gd name="connsiteY5" fmla="*/ 120784 h 120784"/>
              <a:gd name="connsiteX6" fmla="*/ 60392 w 1212113"/>
              <a:gd name="connsiteY6" fmla="*/ 120784 h 120784"/>
              <a:gd name="connsiteX7" fmla="*/ 0 w 1212113"/>
              <a:gd name="connsiteY7" fmla="*/ 60392 h 120784"/>
              <a:gd name="connsiteX0" fmla="*/ 0 w 1286541"/>
              <a:gd name="connsiteY0" fmla="*/ 28741 h 121031"/>
              <a:gd name="connsiteX1" fmla="*/ 134820 w 1286541"/>
              <a:gd name="connsiteY1" fmla="*/ 247 h 121031"/>
              <a:gd name="connsiteX2" fmla="*/ 1226149 w 1286541"/>
              <a:gd name="connsiteY2" fmla="*/ 247 h 121031"/>
              <a:gd name="connsiteX3" fmla="*/ 1286541 w 1286541"/>
              <a:gd name="connsiteY3" fmla="*/ 60639 h 121031"/>
              <a:gd name="connsiteX4" fmla="*/ 1286541 w 1286541"/>
              <a:gd name="connsiteY4" fmla="*/ 60639 h 121031"/>
              <a:gd name="connsiteX5" fmla="*/ 1226149 w 1286541"/>
              <a:gd name="connsiteY5" fmla="*/ 121031 h 121031"/>
              <a:gd name="connsiteX6" fmla="*/ 134820 w 1286541"/>
              <a:gd name="connsiteY6" fmla="*/ 121031 h 121031"/>
              <a:gd name="connsiteX7" fmla="*/ 0 w 1286541"/>
              <a:gd name="connsiteY7" fmla="*/ 28741 h 121031"/>
              <a:gd name="connsiteX0" fmla="*/ 0 w 1387550"/>
              <a:gd name="connsiteY0" fmla="*/ 28741 h 121031"/>
              <a:gd name="connsiteX1" fmla="*/ 134820 w 1387550"/>
              <a:gd name="connsiteY1" fmla="*/ 247 h 121031"/>
              <a:gd name="connsiteX2" fmla="*/ 1226149 w 1387550"/>
              <a:gd name="connsiteY2" fmla="*/ 247 h 121031"/>
              <a:gd name="connsiteX3" fmla="*/ 1286541 w 1387550"/>
              <a:gd name="connsiteY3" fmla="*/ 60639 h 121031"/>
              <a:gd name="connsiteX4" fmla="*/ 1387550 w 1387550"/>
              <a:gd name="connsiteY4" fmla="*/ 12793 h 121031"/>
              <a:gd name="connsiteX5" fmla="*/ 1226149 w 1387550"/>
              <a:gd name="connsiteY5" fmla="*/ 121031 h 121031"/>
              <a:gd name="connsiteX6" fmla="*/ 134820 w 1387550"/>
              <a:gd name="connsiteY6" fmla="*/ 121031 h 121031"/>
              <a:gd name="connsiteX7" fmla="*/ 0 w 1387550"/>
              <a:gd name="connsiteY7" fmla="*/ 28741 h 121031"/>
              <a:gd name="connsiteX0" fmla="*/ 0 w 1392168"/>
              <a:gd name="connsiteY0" fmla="*/ 29031 h 121321"/>
              <a:gd name="connsiteX1" fmla="*/ 134820 w 1392168"/>
              <a:gd name="connsiteY1" fmla="*/ 537 h 121321"/>
              <a:gd name="connsiteX2" fmla="*/ 1226149 w 1392168"/>
              <a:gd name="connsiteY2" fmla="*/ 537 h 121321"/>
              <a:gd name="connsiteX3" fmla="*/ 1387550 w 1392168"/>
              <a:gd name="connsiteY3" fmla="*/ 13083 h 121321"/>
              <a:gd name="connsiteX4" fmla="*/ 1226149 w 1392168"/>
              <a:gd name="connsiteY4" fmla="*/ 121321 h 121321"/>
              <a:gd name="connsiteX5" fmla="*/ 134820 w 1392168"/>
              <a:gd name="connsiteY5" fmla="*/ 121321 h 121321"/>
              <a:gd name="connsiteX6" fmla="*/ 0 w 1392168"/>
              <a:gd name="connsiteY6" fmla="*/ 29031 h 121321"/>
              <a:gd name="connsiteX0" fmla="*/ 0 w 1424066"/>
              <a:gd name="connsiteY0" fmla="*/ 21454 h 124376"/>
              <a:gd name="connsiteX1" fmla="*/ 166718 w 1424066"/>
              <a:gd name="connsiteY1" fmla="*/ 3592 h 124376"/>
              <a:gd name="connsiteX2" fmla="*/ 1258047 w 1424066"/>
              <a:gd name="connsiteY2" fmla="*/ 3592 h 124376"/>
              <a:gd name="connsiteX3" fmla="*/ 1419448 w 1424066"/>
              <a:gd name="connsiteY3" fmla="*/ 16138 h 124376"/>
              <a:gd name="connsiteX4" fmla="*/ 1258047 w 1424066"/>
              <a:gd name="connsiteY4" fmla="*/ 124376 h 124376"/>
              <a:gd name="connsiteX5" fmla="*/ 166718 w 1424066"/>
              <a:gd name="connsiteY5" fmla="*/ 124376 h 124376"/>
              <a:gd name="connsiteX6" fmla="*/ 0 w 1424066"/>
              <a:gd name="connsiteY6" fmla="*/ 21454 h 124376"/>
              <a:gd name="connsiteX0" fmla="*/ 0 w 1424066"/>
              <a:gd name="connsiteY0" fmla="*/ 21454 h 124376"/>
              <a:gd name="connsiteX1" fmla="*/ 166718 w 1424066"/>
              <a:gd name="connsiteY1" fmla="*/ 3592 h 124376"/>
              <a:gd name="connsiteX2" fmla="*/ 1258047 w 1424066"/>
              <a:gd name="connsiteY2" fmla="*/ 3592 h 124376"/>
              <a:gd name="connsiteX3" fmla="*/ 1419448 w 1424066"/>
              <a:gd name="connsiteY3" fmla="*/ 16138 h 124376"/>
              <a:gd name="connsiteX4" fmla="*/ 1258047 w 1424066"/>
              <a:gd name="connsiteY4" fmla="*/ 124376 h 124376"/>
              <a:gd name="connsiteX5" fmla="*/ 166718 w 1424066"/>
              <a:gd name="connsiteY5" fmla="*/ 124376 h 124376"/>
              <a:gd name="connsiteX6" fmla="*/ 0 w 1424066"/>
              <a:gd name="connsiteY6" fmla="*/ 21454 h 124376"/>
              <a:gd name="connsiteX0" fmla="*/ 1717 w 1425783"/>
              <a:gd name="connsiteY0" fmla="*/ 18400 h 121322"/>
              <a:gd name="connsiteX1" fmla="*/ 86778 w 1425783"/>
              <a:gd name="connsiteY1" fmla="*/ 15301 h 121322"/>
              <a:gd name="connsiteX2" fmla="*/ 168435 w 1425783"/>
              <a:gd name="connsiteY2" fmla="*/ 538 h 121322"/>
              <a:gd name="connsiteX3" fmla="*/ 1259764 w 1425783"/>
              <a:gd name="connsiteY3" fmla="*/ 538 h 121322"/>
              <a:gd name="connsiteX4" fmla="*/ 1421165 w 1425783"/>
              <a:gd name="connsiteY4" fmla="*/ 13084 h 121322"/>
              <a:gd name="connsiteX5" fmla="*/ 1259764 w 1425783"/>
              <a:gd name="connsiteY5" fmla="*/ 121322 h 121322"/>
              <a:gd name="connsiteX6" fmla="*/ 168435 w 1425783"/>
              <a:gd name="connsiteY6" fmla="*/ 121322 h 121322"/>
              <a:gd name="connsiteX7" fmla="*/ 1717 w 1425783"/>
              <a:gd name="connsiteY7" fmla="*/ 18400 h 121322"/>
              <a:gd name="connsiteX0" fmla="*/ 3628 w 1427694"/>
              <a:gd name="connsiteY0" fmla="*/ 18400 h 121322"/>
              <a:gd name="connsiteX1" fmla="*/ 170346 w 1427694"/>
              <a:gd name="connsiteY1" fmla="*/ 538 h 121322"/>
              <a:gd name="connsiteX2" fmla="*/ 1261675 w 1427694"/>
              <a:gd name="connsiteY2" fmla="*/ 538 h 121322"/>
              <a:gd name="connsiteX3" fmla="*/ 1423076 w 1427694"/>
              <a:gd name="connsiteY3" fmla="*/ 13084 h 121322"/>
              <a:gd name="connsiteX4" fmla="*/ 1261675 w 1427694"/>
              <a:gd name="connsiteY4" fmla="*/ 121322 h 121322"/>
              <a:gd name="connsiteX5" fmla="*/ 170346 w 1427694"/>
              <a:gd name="connsiteY5" fmla="*/ 121322 h 121322"/>
              <a:gd name="connsiteX6" fmla="*/ 3628 w 1427694"/>
              <a:gd name="connsiteY6" fmla="*/ 18400 h 121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7694" h="121322">
                <a:moveTo>
                  <a:pt x="3628" y="18400"/>
                </a:moveTo>
                <a:cubicBezTo>
                  <a:pt x="3628" y="-1731"/>
                  <a:pt x="-39329" y="3515"/>
                  <a:pt x="170346" y="538"/>
                </a:cubicBezTo>
                <a:lnTo>
                  <a:pt x="1261675" y="538"/>
                </a:lnTo>
                <a:cubicBezTo>
                  <a:pt x="1470463" y="2629"/>
                  <a:pt x="1423076" y="-7047"/>
                  <a:pt x="1423076" y="13084"/>
                </a:cubicBezTo>
                <a:cubicBezTo>
                  <a:pt x="1423076" y="46438"/>
                  <a:pt x="1295029" y="121322"/>
                  <a:pt x="1261675" y="121322"/>
                </a:cubicBezTo>
                <a:lnTo>
                  <a:pt x="170346" y="121322"/>
                </a:lnTo>
                <a:cubicBezTo>
                  <a:pt x="136992" y="121322"/>
                  <a:pt x="17238" y="36070"/>
                  <a:pt x="3628" y="18400"/>
                </a:cubicBezTo>
                <a:close/>
              </a:path>
            </a:pathLst>
          </a:custGeom>
          <a:solidFill>
            <a:srgbClr val="00006C"/>
          </a:solidFill>
          <a:ln w="38100">
            <a:solidFill>
              <a:srgbClr val="0000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10" name="Grupo 9"/>
          <p:cNvGrpSpPr/>
          <p:nvPr/>
        </p:nvGrpSpPr>
        <p:grpSpPr>
          <a:xfrm>
            <a:off x="3526214" y="3188506"/>
            <a:ext cx="477675" cy="324900"/>
            <a:chOff x="5245774" y="3118312"/>
            <a:chExt cx="477675" cy="324900"/>
          </a:xfrm>
        </p:grpSpPr>
        <p:sp>
          <p:nvSpPr>
            <p:cNvPr id="81" name="Rectángulo 80"/>
            <p:cNvSpPr/>
            <p:nvPr/>
          </p:nvSpPr>
          <p:spPr>
            <a:xfrm>
              <a:off x="5253025" y="3118312"/>
              <a:ext cx="379911" cy="6031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6" name="Rectángulo 85"/>
            <p:cNvSpPr/>
            <p:nvPr/>
          </p:nvSpPr>
          <p:spPr>
            <a:xfrm>
              <a:off x="5252982" y="3188158"/>
              <a:ext cx="379911" cy="60313"/>
            </a:xfrm>
            <a:prstGeom prst="rect">
              <a:avLst/>
            </a:prstGeom>
            <a:solidFill>
              <a:srgbClr val="00006C"/>
            </a:solidFill>
            <a:ln w="1270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7" name="Rectángulo 86"/>
            <p:cNvSpPr/>
            <p:nvPr/>
          </p:nvSpPr>
          <p:spPr>
            <a:xfrm>
              <a:off x="5343538" y="3258526"/>
              <a:ext cx="379911" cy="60313"/>
            </a:xfrm>
            <a:prstGeom prst="rect">
              <a:avLst/>
            </a:prstGeom>
            <a:noFill/>
            <a:ln w="1270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8" name="Rectángulo 87"/>
            <p:cNvSpPr/>
            <p:nvPr/>
          </p:nvSpPr>
          <p:spPr>
            <a:xfrm>
              <a:off x="5245774" y="3320717"/>
              <a:ext cx="379911" cy="60313"/>
            </a:xfrm>
            <a:prstGeom prst="rect">
              <a:avLst/>
            </a:prstGeom>
            <a:solidFill>
              <a:srgbClr val="00006C"/>
            </a:solidFill>
            <a:ln w="1270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9" name="Rectángulo 88"/>
            <p:cNvSpPr/>
            <p:nvPr/>
          </p:nvSpPr>
          <p:spPr>
            <a:xfrm>
              <a:off x="5319859" y="3382899"/>
              <a:ext cx="379911" cy="60313"/>
            </a:xfrm>
            <a:prstGeom prst="rect">
              <a:avLst/>
            </a:prstGeom>
            <a:noFill/>
            <a:ln w="1270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187332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937"/>
            <a:ext cx="12191999" cy="68618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061" y="71748"/>
            <a:ext cx="1949621" cy="42469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30659" y="224590"/>
            <a:ext cx="468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 smtClean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rPr>
              <a:t>Etapa de Inducción  al cargo directivo - 2017</a:t>
            </a:r>
            <a:endParaRPr lang="es-PE" sz="1400" b="1" dirty="0">
              <a:solidFill>
                <a:schemeClr val="bg1">
                  <a:lumMod val="50000"/>
                </a:schemeClr>
              </a:solidFill>
              <a:latin typeface="Stag Book" panose="02000503060000020004" pitchFamily="50" charset="0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 idx="4294967295"/>
          </p:nvPr>
        </p:nvSpPr>
        <p:spPr>
          <a:xfrm>
            <a:off x="1460625" y="1111063"/>
            <a:ext cx="9270750" cy="650866"/>
          </a:xfrm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PE" sz="29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¿Tenemos </a:t>
            </a:r>
            <a:r>
              <a:rPr lang="es-PE" sz="29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un rumbo definido en nuestro </a:t>
            </a:r>
            <a:r>
              <a:rPr lang="es-PE" sz="29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país?</a:t>
            </a:r>
            <a:endParaRPr lang="es-PE" sz="29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9088581" y="2249156"/>
            <a:ext cx="164279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PE" sz="1000" dirty="0"/>
          </a:p>
        </p:txBody>
      </p:sp>
      <p:sp>
        <p:nvSpPr>
          <p:cNvPr id="10" name="Rectángulo 9"/>
          <p:cNvSpPr/>
          <p:nvPr/>
        </p:nvSpPr>
        <p:spPr>
          <a:xfrm>
            <a:off x="1460625" y="2584238"/>
            <a:ext cx="3606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400" dirty="0" smtClean="0">
                <a:solidFill>
                  <a:srgbClr val="002060"/>
                </a:solidFill>
              </a:rPr>
              <a:t>¿A dónde queremos llegar?</a:t>
            </a:r>
            <a:endParaRPr lang="es-PE" sz="2400" dirty="0">
              <a:solidFill>
                <a:srgbClr val="002060"/>
              </a:solidFill>
            </a:endParaRPr>
          </a:p>
        </p:txBody>
      </p:sp>
      <p:sp>
        <p:nvSpPr>
          <p:cNvPr id="12" name="AutoShape 4" descr="Resultado de imagen para camino al exi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6" name="Rectángulo 15"/>
          <p:cNvSpPr/>
          <p:nvPr/>
        </p:nvSpPr>
        <p:spPr>
          <a:xfrm>
            <a:off x="1379598" y="5197755"/>
            <a:ext cx="44246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400" dirty="0" smtClean="0">
                <a:solidFill>
                  <a:srgbClr val="002060"/>
                </a:solidFill>
              </a:rPr>
              <a:t>¿Cuál es el camino en Educación ?</a:t>
            </a:r>
            <a:endParaRPr lang="es-PE" sz="2400" dirty="0">
              <a:solidFill>
                <a:srgbClr val="002060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3180449" y="3618049"/>
            <a:ext cx="33705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2400" dirty="0" smtClean="0">
                <a:solidFill>
                  <a:srgbClr val="002060"/>
                </a:solidFill>
              </a:rPr>
              <a:t>¿Tenemos un camino definido en nuestro país?</a:t>
            </a:r>
            <a:endParaRPr lang="es-PE" sz="2400" dirty="0">
              <a:solidFill>
                <a:srgbClr val="002060"/>
              </a:solidFill>
            </a:endParaRPr>
          </a:p>
        </p:txBody>
      </p:sp>
      <p:grpSp>
        <p:nvGrpSpPr>
          <p:cNvPr id="24" name="Grupo 23"/>
          <p:cNvGrpSpPr/>
          <p:nvPr/>
        </p:nvGrpSpPr>
        <p:grpSpPr>
          <a:xfrm>
            <a:off x="7598416" y="2495377"/>
            <a:ext cx="2630490" cy="4005153"/>
            <a:chOff x="7856898" y="2495377"/>
            <a:chExt cx="2372008" cy="3611591"/>
          </a:xfrm>
        </p:grpSpPr>
        <p:cxnSp>
          <p:nvCxnSpPr>
            <p:cNvPr id="3" name="Conector recto 2"/>
            <p:cNvCxnSpPr/>
            <p:nvPr/>
          </p:nvCxnSpPr>
          <p:spPr>
            <a:xfrm>
              <a:off x="8953896" y="2495377"/>
              <a:ext cx="0" cy="3611591"/>
            </a:xfrm>
            <a:prstGeom prst="line">
              <a:avLst/>
            </a:prstGeom>
            <a:ln w="76200">
              <a:solidFill>
                <a:srgbClr val="0000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Pentágono 19"/>
            <p:cNvSpPr/>
            <p:nvPr/>
          </p:nvSpPr>
          <p:spPr>
            <a:xfrm>
              <a:off x="8392562" y="2622791"/>
              <a:ext cx="1683945" cy="456071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1" name="Pentágono 20"/>
            <p:cNvSpPr/>
            <p:nvPr/>
          </p:nvSpPr>
          <p:spPr>
            <a:xfrm flipH="1">
              <a:off x="7856898" y="3194987"/>
              <a:ext cx="1683945" cy="456071"/>
            </a:xfrm>
            <a:prstGeom prst="homePlat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2" name="Pentágono 21"/>
            <p:cNvSpPr/>
            <p:nvPr/>
          </p:nvSpPr>
          <p:spPr>
            <a:xfrm>
              <a:off x="8544961" y="3770146"/>
              <a:ext cx="1683945" cy="456071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000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284669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0" y="-72478"/>
            <a:ext cx="12191999" cy="68618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061" y="71748"/>
            <a:ext cx="1949621" cy="42469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30659" y="224590"/>
            <a:ext cx="468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 smtClean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rPr>
              <a:t>Etapa de Inducción  al cargo directivo - 2017</a:t>
            </a:r>
            <a:endParaRPr lang="es-PE" sz="1400" b="1" dirty="0">
              <a:solidFill>
                <a:schemeClr val="bg1">
                  <a:lumMod val="50000"/>
                </a:schemeClr>
              </a:solidFill>
              <a:latin typeface="Stag Book" panose="02000503060000020004" pitchFamily="50" charset="0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 idx="4294967295"/>
          </p:nvPr>
        </p:nvSpPr>
        <p:spPr>
          <a:xfrm>
            <a:off x="1685671" y="1111065"/>
            <a:ext cx="9118130" cy="650863"/>
          </a:xfrm>
          <a:ln w="28575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es-PE" sz="29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¿Tenemos </a:t>
            </a:r>
            <a:r>
              <a:rPr lang="es-PE" sz="29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un rumbo definido </a:t>
            </a:r>
            <a:r>
              <a:rPr lang="es-PE" sz="29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en nuestro país?</a:t>
            </a:r>
          </a:p>
        </p:txBody>
      </p:sp>
      <p:grpSp>
        <p:nvGrpSpPr>
          <p:cNvPr id="51" name="Grupo 50"/>
          <p:cNvGrpSpPr/>
          <p:nvPr/>
        </p:nvGrpSpPr>
        <p:grpSpPr>
          <a:xfrm>
            <a:off x="1311352" y="2145515"/>
            <a:ext cx="4297022" cy="4164862"/>
            <a:chOff x="1709698" y="2045924"/>
            <a:chExt cx="4297022" cy="4164862"/>
          </a:xfrm>
        </p:grpSpPr>
        <p:pic>
          <p:nvPicPr>
            <p:cNvPr id="2" name="Imagen 1"/>
            <p:cNvPicPr>
              <a:picLocks noChangeAspect="1"/>
            </p:cNvPicPr>
            <p:nvPr/>
          </p:nvPicPr>
          <p:blipFill rotWithShape="1">
            <a:blip r:embed="rId4"/>
            <a:srcRect b="4016"/>
            <a:stretch/>
          </p:blipFill>
          <p:spPr>
            <a:xfrm rot="204877">
              <a:off x="2143794" y="4109699"/>
              <a:ext cx="3148228" cy="2101087"/>
            </a:xfrm>
            <a:prstGeom prst="rect">
              <a:avLst/>
            </a:prstGeom>
          </p:spPr>
        </p:pic>
        <p:grpSp>
          <p:nvGrpSpPr>
            <p:cNvPr id="12" name="116 Grupo"/>
            <p:cNvGrpSpPr/>
            <p:nvPr/>
          </p:nvGrpSpPr>
          <p:grpSpPr>
            <a:xfrm rot="1912663">
              <a:off x="5252968" y="2777022"/>
              <a:ext cx="753752" cy="1491277"/>
              <a:chOff x="511769" y="2012410"/>
              <a:chExt cx="450467" cy="891236"/>
            </a:xfrm>
          </p:grpSpPr>
          <p:grpSp>
            <p:nvGrpSpPr>
              <p:cNvPr id="33" name="117 Grupo"/>
              <p:cNvGrpSpPr/>
              <p:nvPr/>
            </p:nvGrpSpPr>
            <p:grpSpPr>
              <a:xfrm>
                <a:off x="788029" y="2161416"/>
                <a:ext cx="45719" cy="576064"/>
                <a:chOff x="1048479" y="1111578"/>
                <a:chExt cx="71762" cy="576064"/>
              </a:xfrm>
            </p:grpSpPr>
            <p:cxnSp>
              <p:nvCxnSpPr>
                <p:cNvPr id="40" name="124 Conector recto"/>
                <p:cNvCxnSpPr/>
                <p:nvPr/>
              </p:nvCxnSpPr>
              <p:spPr>
                <a:xfrm>
                  <a:off x="1048479" y="1111578"/>
                  <a:ext cx="0" cy="576064"/>
                </a:xfrm>
                <a:prstGeom prst="line">
                  <a:avLst/>
                </a:prstGeom>
                <a:ln w="19050">
                  <a:solidFill>
                    <a:srgbClr val="00006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125 Conector recto"/>
                <p:cNvCxnSpPr/>
                <p:nvPr/>
              </p:nvCxnSpPr>
              <p:spPr>
                <a:xfrm>
                  <a:off x="1120241" y="1111578"/>
                  <a:ext cx="0" cy="576064"/>
                </a:xfrm>
                <a:prstGeom prst="line">
                  <a:avLst/>
                </a:prstGeom>
                <a:ln w="19050">
                  <a:solidFill>
                    <a:srgbClr val="00006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118 Grupo"/>
              <p:cNvGrpSpPr/>
              <p:nvPr/>
            </p:nvGrpSpPr>
            <p:grpSpPr>
              <a:xfrm>
                <a:off x="511769" y="2012410"/>
                <a:ext cx="450467" cy="891236"/>
                <a:chOff x="717719" y="980728"/>
                <a:chExt cx="510115" cy="891236"/>
              </a:xfrm>
            </p:grpSpPr>
            <p:grpSp>
              <p:nvGrpSpPr>
                <p:cNvPr id="35" name="119 Grupo"/>
                <p:cNvGrpSpPr/>
                <p:nvPr/>
              </p:nvGrpSpPr>
              <p:grpSpPr>
                <a:xfrm rot="8134744">
                  <a:off x="717719" y="1209483"/>
                  <a:ext cx="510115" cy="662481"/>
                  <a:chOff x="7766591" y="2646629"/>
                  <a:chExt cx="510115" cy="662481"/>
                </a:xfrm>
              </p:grpSpPr>
              <p:sp>
                <p:nvSpPr>
                  <p:cNvPr id="38" name="122 Rectángulo"/>
                  <p:cNvSpPr/>
                  <p:nvPr/>
                </p:nvSpPr>
                <p:spPr>
                  <a:xfrm rot="2680595">
                    <a:off x="7766591" y="2709289"/>
                    <a:ext cx="191723" cy="599821"/>
                  </a:xfrm>
                  <a:prstGeom prst="rect">
                    <a:avLst/>
                  </a:prstGeom>
                  <a:noFill/>
                  <a:ln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  <p:sp>
                <p:nvSpPr>
                  <p:cNvPr id="39" name="123 Triángulo isósceles"/>
                  <p:cNvSpPr/>
                  <p:nvPr/>
                </p:nvSpPr>
                <p:spPr>
                  <a:xfrm rot="2748936">
                    <a:off x="8089976" y="2636520"/>
                    <a:ext cx="176621" cy="196839"/>
                  </a:xfrm>
                  <a:prstGeom prst="triangle">
                    <a:avLst/>
                  </a:prstGeom>
                  <a:noFill/>
                  <a:ln>
                    <a:solidFill>
                      <a:srgbClr val="0000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</p:grpSp>
            <p:sp>
              <p:nvSpPr>
                <p:cNvPr id="36" name="120 Proceso alternativo"/>
                <p:cNvSpPr/>
                <p:nvPr/>
              </p:nvSpPr>
              <p:spPr>
                <a:xfrm flipV="1">
                  <a:off x="950278" y="980728"/>
                  <a:ext cx="228539" cy="98933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19050">
                  <a:solidFill>
                    <a:srgbClr val="0000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cxnSp>
              <p:nvCxnSpPr>
                <p:cNvPr id="37" name="121 Conector recto"/>
                <p:cNvCxnSpPr/>
                <p:nvPr/>
              </p:nvCxnSpPr>
              <p:spPr>
                <a:xfrm>
                  <a:off x="950278" y="1095678"/>
                  <a:ext cx="228539" cy="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" name="CuadroTexto 2"/>
            <p:cNvSpPr txBox="1"/>
            <p:nvPr/>
          </p:nvSpPr>
          <p:spPr>
            <a:xfrm rot="20080021">
              <a:off x="1709698" y="2045924"/>
              <a:ext cx="3172315" cy="347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22000" dirty="0" smtClean="0"/>
                <a:t>Sí!</a:t>
              </a:r>
              <a:endParaRPr lang="es-PE" sz="22000" dirty="0"/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6571724" y="2604978"/>
            <a:ext cx="4410491" cy="2247682"/>
            <a:chOff x="2879789" y="10513393"/>
            <a:chExt cx="5350918" cy="1460143"/>
          </a:xfrm>
        </p:grpSpPr>
        <p:sp>
          <p:nvSpPr>
            <p:cNvPr id="26" name="33 Documento"/>
            <p:cNvSpPr/>
            <p:nvPr/>
          </p:nvSpPr>
          <p:spPr>
            <a:xfrm>
              <a:off x="2879789" y="10556145"/>
              <a:ext cx="5350918" cy="135857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279"/>
                <a:gd name="connsiteX1" fmla="*/ 21600 w 21600"/>
                <a:gd name="connsiteY1" fmla="*/ 0 h 20279"/>
                <a:gd name="connsiteX2" fmla="*/ 21600 w 21600"/>
                <a:gd name="connsiteY2" fmla="*/ 17322 h 20279"/>
                <a:gd name="connsiteX3" fmla="*/ 0 w 21600"/>
                <a:gd name="connsiteY3" fmla="*/ 18951 h 20279"/>
                <a:gd name="connsiteX4" fmla="*/ 0 w 21600"/>
                <a:gd name="connsiteY4" fmla="*/ 0 h 20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279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0800" y="17322"/>
                    <a:pt x="10800" y="22701"/>
                    <a:pt x="0" y="1895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7" name="5 Elipse"/>
            <p:cNvSpPr/>
            <p:nvPr/>
          </p:nvSpPr>
          <p:spPr>
            <a:xfrm>
              <a:off x="2966672" y="10709951"/>
              <a:ext cx="203622" cy="118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cxnSp>
          <p:nvCxnSpPr>
            <p:cNvPr id="28" name="455 Conector recto"/>
            <p:cNvCxnSpPr/>
            <p:nvPr/>
          </p:nvCxnSpPr>
          <p:spPr>
            <a:xfrm>
              <a:off x="3254700" y="11434743"/>
              <a:ext cx="4802073" cy="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463 Conector recto"/>
            <p:cNvCxnSpPr/>
            <p:nvPr/>
          </p:nvCxnSpPr>
          <p:spPr>
            <a:xfrm>
              <a:off x="3254700" y="11181438"/>
              <a:ext cx="4829348" cy="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549 Conector recto"/>
            <p:cNvCxnSpPr/>
            <p:nvPr/>
          </p:nvCxnSpPr>
          <p:spPr>
            <a:xfrm>
              <a:off x="3254699" y="10513393"/>
              <a:ext cx="1" cy="14601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463 Conector recto"/>
            <p:cNvCxnSpPr/>
            <p:nvPr/>
          </p:nvCxnSpPr>
          <p:spPr>
            <a:xfrm>
              <a:off x="3268801" y="10893408"/>
              <a:ext cx="4829348" cy="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1"/>
            <p:cNvCxnSpPr/>
            <p:nvPr/>
          </p:nvCxnSpPr>
          <p:spPr>
            <a:xfrm>
              <a:off x="3254699" y="11685501"/>
              <a:ext cx="480207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CuadroTexto 51"/>
          <p:cNvSpPr txBox="1"/>
          <p:nvPr/>
        </p:nvSpPr>
        <p:spPr>
          <a:xfrm>
            <a:off x="6861771" y="2683043"/>
            <a:ext cx="41385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i="1" dirty="0" smtClean="0">
                <a:ln w="19050">
                  <a:solidFill>
                    <a:schemeClr val="tx1"/>
                  </a:solidFill>
                </a:ln>
                <a:noFill/>
              </a:rPr>
              <a:t>“</a:t>
            </a:r>
            <a:r>
              <a:rPr lang="es-PE" sz="2500" i="1" dirty="0" smtClean="0"/>
              <a:t>La educación es el camino…</a:t>
            </a:r>
          </a:p>
          <a:p>
            <a:r>
              <a:rPr lang="es-PE" sz="2500" i="1" dirty="0" smtClean="0"/>
              <a:t>El puente entre este hoy y ese mañana que queremos tiene nombre y se llama educación</a:t>
            </a:r>
            <a:r>
              <a:rPr lang="es-PE" sz="3200" i="1" dirty="0">
                <a:ln w="19050">
                  <a:solidFill>
                    <a:schemeClr val="tx1"/>
                  </a:solidFill>
                </a:ln>
                <a:noFill/>
              </a:rPr>
              <a:t>”</a:t>
            </a:r>
          </a:p>
          <a:p>
            <a:endParaRPr lang="es-PE" sz="2200" dirty="0"/>
          </a:p>
          <a:p>
            <a:pPr algn="r"/>
            <a:r>
              <a:rPr lang="es-PE" sz="2400" dirty="0" smtClean="0"/>
              <a:t>José Mujica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193883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858"/>
            <a:ext cx="12191999" cy="68618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061" y="71748"/>
            <a:ext cx="1949621" cy="42469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30659" y="224590"/>
            <a:ext cx="468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 smtClean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rPr>
              <a:t>Etapa de Inducción  al cargo directivo - 2017</a:t>
            </a:r>
            <a:endParaRPr lang="es-PE" sz="1400" b="1" dirty="0">
              <a:solidFill>
                <a:schemeClr val="bg1">
                  <a:lumMod val="50000"/>
                </a:schemeClr>
              </a:solidFill>
              <a:latin typeface="Stag Book" panose="02000503060000020004" pitchFamily="50" charset="0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 idx="4294967295"/>
          </p:nvPr>
        </p:nvSpPr>
        <p:spPr>
          <a:xfrm>
            <a:off x="1460625" y="1102008"/>
            <a:ext cx="9270750" cy="830609"/>
          </a:xfrm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PE" sz="32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¿Qué </a:t>
            </a:r>
            <a:r>
              <a:rPr lang="es-PE" sz="32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queremos lograr con las instituciones educativas</a:t>
            </a:r>
            <a:r>
              <a:rPr lang="es-PE" sz="32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? </a:t>
            </a:r>
            <a:endParaRPr lang="es-PE" sz="32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078619" y="5442812"/>
            <a:ext cx="10052868" cy="1047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 algn="ctr">
              <a:lnSpc>
                <a:spcPct val="115000"/>
              </a:lnSpc>
              <a:spcAft>
                <a:spcPts val="800"/>
              </a:spcAft>
            </a:pPr>
            <a:r>
              <a:rPr lang="es-PE" sz="2400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 es pues la </a:t>
            </a:r>
            <a:r>
              <a:rPr lang="es-PE" sz="3000" b="1" dirty="0">
                <a:ln>
                  <a:solidFill>
                    <a:srgbClr val="00006C"/>
                  </a:solidFill>
                </a:ln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finalidad</a:t>
            </a:r>
            <a:r>
              <a:rPr lang="es-PE" sz="24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PE" sz="2400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PE" sz="3000" b="1" dirty="0">
                <a:ln>
                  <a:solidFill>
                    <a:srgbClr val="00006C"/>
                  </a:solidFill>
                </a:ln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huella</a:t>
            </a:r>
            <a:r>
              <a:rPr lang="es-PE" sz="2400" b="1" dirty="0">
                <a:ln>
                  <a:solidFill>
                    <a:srgbClr val="00006C"/>
                  </a:solidFill>
                </a:ln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PE" sz="2400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colectivamente el </a:t>
            </a:r>
            <a:r>
              <a:rPr lang="es-PE" sz="24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sector Educación y la sociedad peruana en su conjunto se proponen para sus estudiantes. </a:t>
            </a:r>
            <a:endParaRPr lang="es-PE" sz="2400" b="1" dirty="0">
              <a:solidFill>
                <a:srgbClr val="00006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1" name="Grupo 20"/>
          <p:cNvGrpSpPr/>
          <p:nvPr/>
        </p:nvGrpSpPr>
        <p:grpSpPr>
          <a:xfrm>
            <a:off x="678705" y="2252156"/>
            <a:ext cx="3636859" cy="430887"/>
            <a:chOff x="366054" y="2530027"/>
            <a:chExt cx="3582800" cy="430887"/>
          </a:xfrm>
        </p:grpSpPr>
        <p:sp>
          <p:nvSpPr>
            <p:cNvPr id="22" name="Rectángulo 21"/>
            <p:cNvSpPr/>
            <p:nvPr/>
          </p:nvSpPr>
          <p:spPr>
            <a:xfrm>
              <a:off x="389972" y="2630032"/>
              <a:ext cx="3380506" cy="276130"/>
            </a:xfrm>
            <a:prstGeom prst="rect">
              <a:avLst/>
            </a:prstGeom>
            <a:solidFill>
              <a:srgbClr val="000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3" name="Rectángulo 22"/>
            <p:cNvSpPr/>
            <p:nvPr/>
          </p:nvSpPr>
          <p:spPr>
            <a:xfrm>
              <a:off x="366054" y="2530027"/>
              <a:ext cx="35828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PE" sz="2200" i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 Ley General de </a:t>
              </a:r>
              <a:r>
                <a:rPr lang="es-PE" sz="2200" i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Educación: </a:t>
              </a:r>
              <a:endParaRPr lang="es-PE" sz="2200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4860271" y="2274345"/>
            <a:ext cx="3636859" cy="430887"/>
            <a:chOff x="366054" y="2530027"/>
            <a:chExt cx="3582800" cy="430887"/>
          </a:xfrm>
        </p:grpSpPr>
        <p:sp>
          <p:nvSpPr>
            <p:cNvPr id="25" name="Rectángulo 24"/>
            <p:cNvSpPr/>
            <p:nvPr/>
          </p:nvSpPr>
          <p:spPr>
            <a:xfrm>
              <a:off x="389972" y="2630032"/>
              <a:ext cx="3380506" cy="276130"/>
            </a:xfrm>
            <a:prstGeom prst="rect">
              <a:avLst/>
            </a:prstGeom>
            <a:solidFill>
              <a:srgbClr val="000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6" name="Rectángulo 25"/>
            <p:cNvSpPr/>
            <p:nvPr/>
          </p:nvSpPr>
          <p:spPr>
            <a:xfrm>
              <a:off x="366054" y="2530027"/>
              <a:ext cx="35828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PE" sz="2200" i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Proyecto Educativo Nacional: </a:t>
              </a:r>
              <a:endParaRPr lang="es-PE" sz="2200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Rectángulo 26"/>
          <p:cNvSpPr/>
          <p:nvPr/>
        </p:nvSpPr>
        <p:spPr>
          <a:xfrm rot="16200000">
            <a:off x="4147183" y="3608557"/>
            <a:ext cx="16560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600" b="1" i="1" dirty="0" smtClean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visión educación </a:t>
            </a:r>
            <a:endParaRPr lang="es-PE" sz="1600" b="1" i="1" dirty="0">
              <a:solidFill>
                <a:srgbClr val="00006C"/>
              </a:solidFill>
            </a:endParaRPr>
          </a:p>
        </p:txBody>
      </p:sp>
      <p:grpSp>
        <p:nvGrpSpPr>
          <p:cNvPr id="29" name="Grupo 28"/>
          <p:cNvGrpSpPr/>
          <p:nvPr/>
        </p:nvGrpSpPr>
        <p:grpSpPr>
          <a:xfrm rot="10800000">
            <a:off x="958629" y="4236300"/>
            <a:ext cx="3356935" cy="981859"/>
            <a:chOff x="1865012" y="3073984"/>
            <a:chExt cx="4019740" cy="981859"/>
          </a:xfrm>
          <a:solidFill>
            <a:srgbClr val="BDD3FF"/>
          </a:solidFill>
        </p:grpSpPr>
        <p:sp>
          <p:nvSpPr>
            <p:cNvPr id="30" name="Rectángulo redondeado 29"/>
            <p:cNvSpPr/>
            <p:nvPr/>
          </p:nvSpPr>
          <p:spPr>
            <a:xfrm>
              <a:off x="4528384" y="3073984"/>
              <a:ext cx="1347322" cy="26255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1" name="Rectángulo redondeado 30"/>
            <p:cNvSpPr/>
            <p:nvPr/>
          </p:nvSpPr>
          <p:spPr>
            <a:xfrm>
              <a:off x="1865012" y="3429000"/>
              <a:ext cx="4019739" cy="26255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2" name="Rectángulo redondeado 31"/>
            <p:cNvSpPr/>
            <p:nvPr/>
          </p:nvSpPr>
          <p:spPr>
            <a:xfrm>
              <a:off x="3802034" y="3793293"/>
              <a:ext cx="2082718" cy="26255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8" name="Rectángulo 27"/>
          <p:cNvSpPr/>
          <p:nvPr/>
        </p:nvSpPr>
        <p:spPr>
          <a:xfrm rot="16200000">
            <a:off x="-572431" y="3798047"/>
            <a:ext cx="27235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600" b="1" i="1" dirty="0" smtClean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Finalidades sistema educativo</a:t>
            </a:r>
            <a:endParaRPr lang="es-PE" sz="1600" b="1" i="1" dirty="0">
              <a:solidFill>
                <a:srgbClr val="00006C"/>
              </a:solidFill>
            </a:endParaRPr>
          </a:p>
        </p:txBody>
      </p:sp>
      <p:grpSp>
        <p:nvGrpSpPr>
          <p:cNvPr id="33" name="Grupo 32"/>
          <p:cNvGrpSpPr/>
          <p:nvPr/>
        </p:nvGrpSpPr>
        <p:grpSpPr>
          <a:xfrm>
            <a:off x="1738266" y="2858216"/>
            <a:ext cx="2507810" cy="653778"/>
            <a:chOff x="2697938" y="3073984"/>
            <a:chExt cx="2507810" cy="653778"/>
          </a:xfrm>
          <a:solidFill>
            <a:srgbClr val="BDD3FF"/>
          </a:solidFill>
        </p:grpSpPr>
        <p:sp>
          <p:nvSpPr>
            <p:cNvPr id="34" name="Rectángulo redondeado 33"/>
            <p:cNvSpPr/>
            <p:nvPr/>
          </p:nvSpPr>
          <p:spPr>
            <a:xfrm>
              <a:off x="3902042" y="3073984"/>
              <a:ext cx="1303706" cy="26255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5" name="Rectángulo redondeado 34"/>
            <p:cNvSpPr/>
            <p:nvPr/>
          </p:nvSpPr>
          <p:spPr>
            <a:xfrm>
              <a:off x="2697938" y="3465212"/>
              <a:ext cx="1258431" cy="26255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901793" y="2645532"/>
            <a:ext cx="341377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PE" sz="3200" i="1" dirty="0">
                <a:ln w="19050">
                  <a:solidFill>
                    <a:schemeClr val="tx1"/>
                  </a:solidFill>
                </a:ln>
                <a:noFill/>
              </a:rPr>
              <a:t>1</a:t>
            </a:r>
            <a:r>
              <a:rPr lang="es-PE" sz="2200" dirty="0" smtClean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PE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Vinculada </a:t>
            </a:r>
            <a:r>
              <a:rPr lang="es-P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 </a:t>
            </a:r>
            <a:r>
              <a:rPr lang="es-PE" sz="24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desarrollo</a:t>
            </a:r>
            <a:r>
              <a:rPr lang="es-PE" sz="2400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P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las </a:t>
            </a:r>
            <a:r>
              <a:rPr lang="es-PE" sz="2400" b="1" dirty="0" smtClean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personas</a:t>
            </a:r>
            <a:r>
              <a:rPr lang="es-PE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es-PE" sz="800" dirty="0" smtClean="0">
              <a:solidFill>
                <a:srgbClr val="00006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PE" sz="3200" i="1" dirty="0">
                <a:ln w="19050">
                  <a:solidFill>
                    <a:schemeClr val="tx1"/>
                  </a:solidFill>
                </a:ln>
                <a:noFill/>
              </a:rPr>
              <a:t>2</a:t>
            </a:r>
            <a:r>
              <a:rPr lang="es-PE" sz="2200" dirty="0" smtClean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PE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Vinculada </a:t>
            </a:r>
            <a:r>
              <a:rPr lang="es-P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la </a:t>
            </a:r>
            <a:r>
              <a:rPr lang="es-PE" sz="24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contribución</a:t>
            </a:r>
            <a:r>
              <a:rPr lang="es-PE" sz="2400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P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PE" sz="24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educación a la sociedad </a:t>
            </a:r>
            <a:r>
              <a:rPr lang="es-PE" sz="2400" b="1" dirty="0" smtClean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peruana</a:t>
            </a:r>
            <a:r>
              <a:rPr lang="es-PE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PE" sz="2200" dirty="0"/>
          </a:p>
        </p:txBody>
      </p:sp>
      <p:grpSp>
        <p:nvGrpSpPr>
          <p:cNvPr id="57" name="Grupo 56"/>
          <p:cNvGrpSpPr/>
          <p:nvPr/>
        </p:nvGrpSpPr>
        <p:grpSpPr>
          <a:xfrm>
            <a:off x="5171665" y="2845425"/>
            <a:ext cx="6235702" cy="1658728"/>
            <a:chOff x="5171665" y="2845425"/>
            <a:chExt cx="6235702" cy="1658728"/>
          </a:xfrm>
        </p:grpSpPr>
        <p:grpSp>
          <p:nvGrpSpPr>
            <p:cNvPr id="55" name="Grupo 54"/>
            <p:cNvGrpSpPr/>
            <p:nvPr/>
          </p:nvGrpSpPr>
          <p:grpSpPr>
            <a:xfrm>
              <a:off x="5171665" y="2845425"/>
              <a:ext cx="6235702" cy="1658728"/>
              <a:chOff x="5144506" y="2845425"/>
              <a:chExt cx="6235702" cy="1658728"/>
            </a:xfrm>
          </p:grpSpPr>
          <p:grpSp>
            <p:nvGrpSpPr>
              <p:cNvPr id="51" name="Grupo 50"/>
              <p:cNvGrpSpPr/>
              <p:nvPr/>
            </p:nvGrpSpPr>
            <p:grpSpPr>
              <a:xfrm>
                <a:off x="5144507" y="3186707"/>
                <a:ext cx="6235701" cy="1317446"/>
                <a:chOff x="5144507" y="3186707"/>
                <a:chExt cx="6235701" cy="1317446"/>
              </a:xfrm>
            </p:grpSpPr>
            <p:grpSp>
              <p:nvGrpSpPr>
                <p:cNvPr id="41" name="Grupo 40"/>
                <p:cNvGrpSpPr/>
                <p:nvPr/>
              </p:nvGrpSpPr>
              <p:grpSpPr>
                <a:xfrm rot="10800000">
                  <a:off x="5748952" y="3186707"/>
                  <a:ext cx="5631256" cy="934706"/>
                  <a:chOff x="259151" y="4189957"/>
                  <a:chExt cx="5631256" cy="934706"/>
                </a:xfrm>
              </p:grpSpPr>
              <p:grpSp>
                <p:nvGrpSpPr>
                  <p:cNvPr id="42" name="Grupo 41"/>
                  <p:cNvGrpSpPr/>
                  <p:nvPr/>
                </p:nvGrpSpPr>
                <p:grpSpPr>
                  <a:xfrm>
                    <a:off x="259151" y="4521819"/>
                    <a:ext cx="5033728" cy="602844"/>
                    <a:chOff x="259151" y="4521819"/>
                    <a:chExt cx="5033728" cy="602844"/>
                  </a:xfrm>
                </p:grpSpPr>
                <p:sp>
                  <p:nvSpPr>
                    <p:cNvPr id="45" name="Rectángulo redondeado 44"/>
                    <p:cNvSpPr/>
                    <p:nvPr/>
                  </p:nvSpPr>
                  <p:spPr>
                    <a:xfrm rot="10800000">
                      <a:off x="3708521" y="4888870"/>
                      <a:ext cx="1584358" cy="235793"/>
                    </a:xfrm>
                    <a:prstGeom prst="roundRect">
                      <a:avLst/>
                    </a:prstGeom>
                    <a:solidFill>
                      <a:srgbClr val="BDD3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  <p:sp>
                  <p:nvSpPr>
                    <p:cNvPr id="46" name="Rectángulo redondeado 45"/>
                    <p:cNvSpPr/>
                    <p:nvPr/>
                  </p:nvSpPr>
                  <p:spPr>
                    <a:xfrm rot="10800000">
                      <a:off x="259151" y="4521819"/>
                      <a:ext cx="1237685" cy="235793"/>
                    </a:xfrm>
                    <a:prstGeom prst="roundRect">
                      <a:avLst/>
                    </a:prstGeom>
                    <a:solidFill>
                      <a:srgbClr val="BDD3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PE"/>
                    </a:p>
                  </p:txBody>
                </p:sp>
              </p:grpSp>
              <p:sp>
                <p:nvSpPr>
                  <p:cNvPr id="43" name="Rectángulo redondeado 42"/>
                  <p:cNvSpPr/>
                  <p:nvPr/>
                </p:nvSpPr>
                <p:spPr>
                  <a:xfrm rot="10800000">
                    <a:off x="2761886" y="4509396"/>
                    <a:ext cx="2138793" cy="235793"/>
                  </a:xfrm>
                  <a:prstGeom prst="roundRect">
                    <a:avLst/>
                  </a:prstGeom>
                  <a:solidFill>
                    <a:srgbClr val="BDD3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  <p:sp>
                <p:nvSpPr>
                  <p:cNvPr id="44" name="Rectángulo redondeado 43"/>
                  <p:cNvSpPr/>
                  <p:nvPr/>
                </p:nvSpPr>
                <p:spPr>
                  <a:xfrm rot="10800000">
                    <a:off x="4849259" y="4189957"/>
                    <a:ext cx="1041148" cy="235793"/>
                  </a:xfrm>
                  <a:prstGeom prst="roundRect">
                    <a:avLst/>
                  </a:prstGeom>
                  <a:solidFill>
                    <a:srgbClr val="BDD3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PE"/>
                  </a:p>
                </p:txBody>
              </p:sp>
            </p:grpSp>
            <p:sp>
              <p:nvSpPr>
                <p:cNvPr id="47" name="Rectángulo redondeado 46"/>
                <p:cNvSpPr/>
                <p:nvPr/>
              </p:nvSpPr>
              <p:spPr>
                <a:xfrm>
                  <a:off x="5144507" y="3566180"/>
                  <a:ext cx="848350" cy="235793"/>
                </a:xfrm>
                <a:prstGeom prst="roundRect">
                  <a:avLst/>
                </a:prstGeom>
                <a:solidFill>
                  <a:srgbClr val="BDD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48" name="Rectángulo redondeado 47"/>
                <p:cNvSpPr/>
                <p:nvPr/>
              </p:nvSpPr>
              <p:spPr>
                <a:xfrm>
                  <a:off x="7095634" y="4255937"/>
                  <a:ext cx="1478000" cy="235793"/>
                </a:xfrm>
                <a:prstGeom prst="roundRect">
                  <a:avLst/>
                </a:prstGeom>
                <a:solidFill>
                  <a:srgbClr val="BDD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49" name="Rectángulo redondeado 48"/>
                <p:cNvSpPr/>
                <p:nvPr/>
              </p:nvSpPr>
              <p:spPr>
                <a:xfrm>
                  <a:off x="5144507" y="4268360"/>
                  <a:ext cx="1122184" cy="235793"/>
                </a:xfrm>
                <a:prstGeom prst="roundRect">
                  <a:avLst/>
                </a:prstGeom>
                <a:solidFill>
                  <a:srgbClr val="BDD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  <p:sp>
              <p:nvSpPr>
                <p:cNvPr id="50" name="Rectángulo redondeado 49"/>
                <p:cNvSpPr/>
                <p:nvPr/>
              </p:nvSpPr>
              <p:spPr>
                <a:xfrm>
                  <a:off x="7278985" y="3910216"/>
                  <a:ext cx="1968281" cy="235793"/>
                </a:xfrm>
                <a:prstGeom prst="roundRect">
                  <a:avLst/>
                </a:prstGeom>
                <a:solidFill>
                  <a:srgbClr val="BDD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  <p:sp>
            <p:nvSpPr>
              <p:cNvPr id="53" name="Rectángulo redondeado 52"/>
              <p:cNvSpPr/>
              <p:nvPr/>
            </p:nvSpPr>
            <p:spPr>
              <a:xfrm>
                <a:off x="7514377" y="2845425"/>
                <a:ext cx="1059256" cy="235793"/>
              </a:xfrm>
              <a:prstGeom prst="roundRect">
                <a:avLst/>
              </a:prstGeom>
              <a:solidFill>
                <a:srgbClr val="BDD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54" name="Rectángulo redondeado 53"/>
              <p:cNvSpPr/>
              <p:nvPr/>
            </p:nvSpPr>
            <p:spPr>
              <a:xfrm>
                <a:off x="5144506" y="2857848"/>
                <a:ext cx="1951127" cy="235793"/>
              </a:xfrm>
              <a:prstGeom prst="roundRect">
                <a:avLst/>
              </a:prstGeom>
              <a:solidFill>
                <a:srgbClr val="BDD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56" name="Rectángulo redondeado 55"/>
            <p:cNvSpPr/>
            <p:nvPr/>
          </p:nvSpPr>
          <p:spPr>
            <a:xfrm>
              <a:off x="8094001" y="3198495"/>
              <a:ext cx="2245057" cy="235793"/>
            </a:xfrm>
            <a:prstGeom prst="roundRect">
              <a:avLst/>
            </a:prstGeom>
            <a:solidFill>
              <a:srgbClr val="BD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7" name="Rectángulo 6"/>
          <p:cNvSpPr/>
          <p:nvPr/>
        </p:nvSpPr>
        <p:spPr>
          <a:xfrm>
            <a:off x="5034229" y="2733226"/>
            <a:ext cx="6454769" cy="265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algn="just">
              <a:lnSpc>
                <a:spcPct val="115000"/>
              </a:lnSpc>
              <a:spcAft>
                <a:spcPts val="800"/>
              </a:spcAft>
            </a:pPr>
            <a:r>
              <a:rPr lang="es-PE" sz="2000" b="1" dirty="0" smtClean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Todos</a:t>
            </a:r>
            <a:r>
              <a:rPr lang="es-PE" sz="2000" dirty="0" smtClean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PE" sz="20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desarrollan</a:t>
            </a:r>
            <a:r>
              <a:rPr lang="es-P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su </a:t>
            </a:r>
            <a:r>
              <a:rPr lang="es-PE" sz="20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potencial</a:t>
            </a:r>
            <a:r>
              <a:rPr lang="es-PE" sz="2000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P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desde la primera infancia, acceden al </a:t>
            </a:r>
            <a:r>
              <a:rPr lang="es-PE" sz="20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mundo</a:t>
            </a:r>
            <a:r>
              <a:rPr lang="es-PE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PE" sz="20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letrado</a:t>
            </a:r>
            <a:r>
              <a:rPr lang="es-P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PE" sz="20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resuelven</a:t>
            </a:r>
            <a:r>
              <a:rPr lang="es-PE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PE" sz="20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problemas</a:t>
            </a:r>
            <a:r>
              <a:rPr lang="es-P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practican </a:t>
            </a:r>
            <a:r>
              <a:rPr lang="es-PE" sz="20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valores</a:t>
            </a:r>
            <a:r>
              <a:rPr lang="es-P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saben </a:t>
            </a:r>
            <a:r>
              <a:rPr lang="es-PE" sz="20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seguir aprendiendo</a:t>
            </a:r>
            <a:r>
              <a:rPr lang="es-P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se asumen </a:t>
            </a:r>
            <a:r>
              <a:rPr lang="es-PE" sz="20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ciudadanos</a:t>
            </a:r>
            <a:r>
              <a:rPr lang="es-PE" sz="2000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P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lang="es-PE" sz="20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derechos</a:t>
            </a:r>
            <a:r>
              <a:rPr lang="es-PE" sz="2000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P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PE" sz="20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responsabilidades</a:t>
            </a:r>
            <a:r>
              <a:rPr lang="es-PE" sz="2000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P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 contribuyen al </a:t>
            </a:r>
            <a:r>
              <a:rPr lang="es-PE" sz="20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desarrollo</a:t>
            </a:r>
            <a:r>
              <a:rPr lang="es-PE" sz="2000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P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sus </a:t>
            </a:r>
            <a:r>
              <a:rPr lang="es-PE" sz="2000" b="1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comunidades</a:t>
            </a:r>
            <a:r>
              <a:rPr lang="es-PE" sz="2000" dirty="0">
                <a:solidFill>
                  <a:srgbClr val="0000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P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 del país combinando su capital cultural y natural con los avances </a:t>
            </a:r>
            <a:r>
              <a:rPr lang="es-PE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mundiales. </a:t>
            </a:r>
          </a:p>
          <a:p>
            <a:pPr marL="90170" algn="r">
              <a:lnSpc>
                <a:spcPct val="115000"/>
              </a:lnSpc>
              <a:spcAft>
                <a:spcPts val="800"/>
              </a:spcAft>
            </a:pPr>
            <a:r>
              <a:rPr lang="es-P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s-PE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período 2007-2021)</a:t>
            </a:r>
            <a:endParaRPr lang="es-P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8" name="Grupo 57"/>
          <p:cNvGrpSpPr/>
          <p:nvPr/>
        </p:nvGrpSpPr>
        <p:grpSpPr>
          <a:xfrm>
            <a:off x="3142055" y="5941493"/>
            <a:ext cx="1520481" cy="50616"/>
            <a:chOff x="8054109" y="3912389"/>
            <a:chExt cx="1520481" cy="50616"/>
          </a:xfrm>
        </p:grpSpPr>
        <p:cxnSp>
          <p:nvCxnSpPr>
            <p:cNvPr id="59" name="Conector recto 58"/>
            <p:cNvCxnSpPr/>
            <p:nvPr/>
          </p:nvCxnSpPr>
          <p:spPr>
            <a:xfrm>
              <a:off x="8054109" y="3912389"/>
              <a:ext cx="1520481" cy="0"/>
            </a:xfrm>
            <a:prstGeom prst="line">
              <a:avLst/>
            </a:prstGeom>
            <a:ln w="158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8054109" y="3963005"/>
              <a:ext cx="1520481" cy="0"/>
            </a:xfrm>
            <a:prstGeom prst="line">
              <a:avLst/>
            </a:prstGeom>
            <a:ln w="158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upo 60"/>
          <p:cNvGrpSpPr/>
          <p:nvPr/>
        </p:nvGrpSpPr>
        <p:grpSpPr>
          <a:xfrm>
            <a:off x="4984286" y="5938985"/>
            <a:ext cx="1008571" cy="50616"/>
            <a:chOff x="8054109" y="3912389"/>
            <a:chExt cx="1008571" cy="50616"/>
          </a:xfrm>
        </p:grpSpPr>
        <p:cxnSp>
          <p:nvCxnSpPr>
            <p:cNvPr id="62" name="Conector recto 61"/>
            <p:cNvCxnSpPr/>
            <p:nvPr/>
          </p:nvCxnSpPr>
          <p:spPr>
            <a:xfrm>
              <a:off x="8054109" y="3912389"/>
              <a:ext cx="1008571" cy="0"/>
            </a:xfrm>
            <a:prstGeom prst="line">
              <a:avLst/>
            </a:prstGeom>
            <a:ln w="158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/>
            <p:nvPr/>
          </p:nvCxnSpPr>
          <p:spPr>
            <a:xfrm>
              <a:off x="8054109" y="3963005"/>
              <a:ext cx="1008571" cy="0"/>
            </a:xfrm>
            <a:prstGeom prst="line">
              <a:avLst/>
            </a:prstGeom>
            <a:ln w="158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674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1018"/>
            <a:ext cx="12191999" cy="68618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061" y="71748"/>
            <a:ext cx="1949621" cy="42469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30659" y="224590"/>
            <a:ext cx="468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 smtClean="0">
                <a:solidFill>
                  <a:schemeClr val="bg1">
                    <a:lumMod val="50000"/>
                  </a:schemeClr>
                </a:solidFill>
                <a:latin typeface="Stag Book" panose="02000503060000020004" pitchFamily="50" charset="0"/>
              </a:rPr>
              <a:t>Etapa de Inducción  al cargo directivo - 2017</a:t>
            </a:r>
            <a:endParaRPr lang="es-PE" sz="1400" b="1" dirty="0">
              <a:solidFill>
                <a:schemeClr val="bg1">
                  <a:lumMod val="50000"/>
                </a:schemeClr>
              </a:solidFill>
              <a:latin typeface="Stag Book" panose="02000503060000020004" pitchFamily="50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860082" y="3678334"/>
            <a:ext cx="4019739" cy="990912"/>
            <a:chOff x="1865012" y="3064931"/>
            <a:chExt cx="4019739" cy="990912"/>
          </a:xfrm>
          <a:solidFill>
            <a:srgbClr val="BDD3FF"/>
          </a:solidFill>
        </p:grpSpPr>
        <p:sp>
          <p:nvSpPr>
            <p:cNvPr id="13" name="Rectángulo redondeado 12"/>
            <p:cNvSpPr/>
            <p:nvPr/>
          </p:nvSpPr>
          <p:spPr>
            <a:xfrm>
              <a:off x="3358835" y="3064931"/>
              <a:ext cx="2516869" cy="26255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4" name="Rectángulo redondeado 13"/>
            <p:cNvSpPr/>
            <p:nvPr/>
          </p:nvSpPr>
          <p:spPr>
            <a:xfrm>
              <a:off x="1865012" y="3419947"/>
              <a:ext cx="4019739" cy="26255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5" name="Rectángulo redondeado 14"/>
            <p:cNvSpPr/>
            <p:nvPr/>
          </p:nvSpPr>
          <p:spPr>
            <a:xfrm>
              <a:off x="1865012" y="3793293"/>
              <a:ext cx="3503688" cy="26255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1" name="Rectángulo 20"/>
          <p:cNvSpPr/>
          <p:nvPr/>
        </p:nvSpPr>
        <p:spPr>
          <a:xfrm>
            <a:off x="5586835" y="2224144"/>
            <a:ext cx="5865799" cy="37330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Título 8"/>
          <p:cNvSpPr>
            <a:spLocks noGrp="1"/>
          </p:cNvSpPr>
          <p:nvPr>
            <p:ph type="title" idx="4294967295"/>
          </p:nvPr>
        </p:nvSpPr>
        <p:spPr>
          <a:xfrm>
            <a:off x="1460625" y="1111065"/>
            <a:ext cx="9270750" cy="830609"/>
          </a:xfrm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PE" sz="32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¿Cuál es el aporte de l</a:t>
            </a:r>
            <a:r>
              <a:rPr lang="es-PE" sz="32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 Institución Educativa </a:t>
            </a:r>
            <a:r>
              <a:rPr lang="es-PE" sz="32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 esta visión compartida?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826499" y="3187956"/>
            <a:ext cx="41166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/>
              <a:t>Es </a:t>
            </a:r>
            <a:r>
              <a:rPr lang="es-ES" sz="2400" dirty="0"/>
              <a:t>finalidad de la Institución Educativa </a:t>
            </a:r>
            <a:r>
              <a:rPr lang="es-ES" sz="2400" b="1" dirty="0">
                <a:solidFill>
                  <a:srgbClr val="00006C"/>
                </a:solidFill>
              </a:rPr>
              <a:t>el logro de los aprendizajes y la formación integral de sus estudiantes. </a:t>
            </a:r>
            <a:endParaRPr lang="es-ES" sz="2400" b="1" dirty="0" smtClean="0">
              <a:solidFill>
                <a:srgbClr val="00006C"/>
              </a:solidFill>
            </a:endParaRPr>
          </a:p>
          <a:p>
            <a:pPr algn="r"/>
            <a:r>
              <a:rPr lang="es-ES" sz="2400" dirty="0">
                <a:solidFill>
                  <a:srgbClr val="00006C"/>
                </a:solidFill>
              </a:rPr>
              <a:t>(</a:t>
            </a:r>
            <a:r>
              <a:rPr lang="es-ES" sz="2400" dirty="0" smtClean="0">
                <a:solidFill>
                  <a:srgbClr val="00006C"/>
                </a:solidFill>
              </a:rPr>
              <a:t>art.66)</a:t>
            </a:r>
            <a:endParaRPr lang="es-PE" sz="2400" dirty="0">
              <a:solidFill>
                <a:srgbClr val="00006C"/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5586835" y="2250833"/>
            <a:ext cx="5865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dirty="0"/>
              <a:t>Para lograr esta finalidad  la Institución Educativa requiere desarrollar algunas  características </a:t>
            </a:r>
            <a:r>
              <a:rPr lang="es-PE" dirty="0" smtClean="0"/>
              <a:t>especiales:</a:t>
            </a:r>
            <a:endParaRPr lang="es-PE" dirty="0"/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9161" y="3061944"/>
            <a:ext cx="5705475" cy="2781300"/>
          </a:xfrm>
          <a:prstGeom prst="rect">
            <a:avLst/>
          </a:prstGeom>
        </p:spPr>
      </p:pic>
      <p:grpSp>
        <p:nvGrpSpPr>
          <p:cNvPr id="16" name="Grupo 15"/>
          <p:cNvGrpSpPr/>
          <p:nvPr/>
        </p:nvGrpSpPr>
        <p:grpSpPr>
          <a:xfrm>
            <a:off x="826498" y="2613833"/>
            <a:ext cx="3636859" cy="430887"/>
            <a:chOff x="366054" y="2530027"/>
            <a:chExt cx="3582800" cy="430887"/>
          </a:xfrm>
        </p:grpSpPr>
        <p:sp>
          <p:nvSpPr>
            <p:cNvPr id="17" name="Rectángulo 16"/>
            <p:cNvSpPr/>
            <p:nvPr/>
          </p:nvSpPr>
          <p:spPr>
            <a:xfrm>
              <a:off x="389972" y="2630032"/>
              <a:ext cx="3380506" cy="276130"/>
            </a:xfrm>
            <a:prstGeom prst="rect">
              <a:avLst/>
            </a:prstGeom>
            <a:solidFill>
              <a:srgbClr val="000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8" name="Rectángulo 17"/>
            <p:cNvSpPr/>
            <p:nvPr/>
          </p:nvSpPr>
          <p:spPr>
            <a:xfrm>
              <a:off x="366054" y="2530027"/>
              <a:ext cx="35828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PE" sz="2200" i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 Ley General de </a:t>
              </a:r>
              <a:r>
                <a:rPr lang="es-PE" sz="2200" i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Educación: </a:t>
              </a:r>
              <a:endParaRPr lang="es-PE" sz="2200" i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437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3511</TotalTime>
  <Words>1157</Words>
  <Application>Microsoft Office PowerPoint</Application>
  <PresentationFormat>Panorámica</PresentationFormat>
  <Paragraphs>115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MV Boli</vt:lpstr>
      <vt:lpstr>Pristina</vt:lpstr>
      <vt:lpstr>Segoe UI Black</vt:lpstr>
      <vt:lpstr>Stag Book</vt:lpstr>
      <vt:lpstr>Times New Roman</vt:lpstr>
      <vt:lpstr>Tema de Office</vt:lpstr>
      <vt:lpstr>Presentación de PowerPoint</vt:lpstr>
      <vt:lpstr>¿Qué entendemos por Gestión ? </vt:lpstr>
      <vt:lpstr>Presentación de PowerPoint</vt:lpstr>
      <vt:lpstr>Presentación de PowerPoint</vt:lpstr>
      <vt:lpstr>¿Cómo Gestionar las Instituciones Educativas? </vt:lpstr>
      <vt:lpstr>¿Tenemos un rumbo definido en nuestro país?</vt:lpstr>
      <vt:lpstr>¿Tenemos un rumbo definido en nuestro país?</vt:lpstr>
      <vt:lpstr>¿Qué queremos lograr con las instituciones educativas? </vt:lpstr>
      <vt:lpstr>¿Cuál es el aporte de la Institución Educativa a esta visión compartida? </vt:lpstr>
      <vt:lpstr>¿Cuándo una Institución Educativa contribuye a esta finalidad compartida ? </vt:lpstr>
      <vt:lpstr>INSTRUMENTOS DE GESTIÓN DE LA INSTITUCIÓN EDUCATIVA </vt:lpstr>
      <vt:lpstr>¿Por qué se precisa contar con instrumentos de Gestión Escolar   ? </vt:lpstr>
      <vt:lpstr>Presentación de PowerPoint</vt:lpstr>
      <vt:lpstr>Presentación de PowerPoint</vt:lpstr>
      <vt:lpstr>MARCO DE BUEN DESEMPEÑO DEL DIRECTIVO</vt:lpstr>
      <vt:lpstr>Marco de Buen Desempeño del Directivo </vt:lpstr>
      <vt:lpstr>Marco de Buen Desempeño del Directivo </vt:lpstr>
      <vt:lpstr>Marco de Buen Desempeño del Directivo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LORENA CAROL ESPINOZA LOZADA</dc:creator>
  <cp:lastModifiedBy>NATALIE MIXAN RAMOS</cp:lastModifiedBy>
  <cp:revision>154</cp:revision>
  <dcterms:created xsi:type="dcterms:W3CDTF">2017-02-23T00:01:18Z</dcterms:created>
  <dcterms:modified xsi:type="dcterms:W3CDTF">2017-06-22T20:59:36Z</dcterms:modified>
</cp:coreProperties>
</file>