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79" r:id="rId3"/>
    <p:sldId id="301" r:id="rId4"/>
    <p:sldId id="283" r:id="rId5"/>
    <p:sldId id="280" r:id="rId6"/>
    <p:sldId id="285" r:id="rId7"/>
    <p:sldId id="286" r:id="rId8"/>
    <p:sldId id="287" r:id="rId9"/>
    <p:sldId id="288" r:id="rId10"/>
    <p:sldId id="281" r:id="rId11"/>
    <p:sldId id="290" r:id="rId12"/>
    <p:sldId id="289" r:id="rId13"/>
    <p:sldId id="292" r:id="rId14"/>
    <p:sldId id="293" r:id="rId15"/>
    <p:sldId id="294" r:id="rId16"/>
    <p:sldId id="295" r:id="rId17"/>
    <p:sldId id="297" r:id="rId18"/>
    <p:sldId id="296" r:id="rId19"/>
    <p:sldId id="298" r:id="rId20"/>
    <p:sldId id="299" r:id="rId21"/>
    <p:sldId id="291" r:id="rId22"/>
    <p:sldId id="300" r:id="rId23"/>
    <p:sldId id="282" r:id="rId24"/>
    <p:sldId id="266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EAEBED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F5DF8-2255-44D4-812D-D64FCAF4E8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55FC2F90-DAF5-4DF2-8195-C24C42F783EF}">
      <dgm:prSet/>
      <dgm:spPr/>
      <dgm:t>
        <a:bodyPr/>
        <a:lstStyle/>
        <a:p>
          <a:endParaRPr lang="es-PE"/>
        </a:p>
      </dgm:t>
    </dgm:pt>
    <dgm:pt modelId="{86AE346C-8D0C-4568-830E-0E8248455581}" type="parTrans" cxnId="{E2F85B09-B3B9-4068-99A0-3E4A142CDBF0}">
      <dgm:prSet/>
      <dgm:spPr/>
      <dgm:t>
        <a:bodyPr/>
        <a:lstStyle/>
        <a:p>
          <a:endParaRPr lang="es-PE"/>
        </a:p>
      </dgm:t>
    </dgm:pt>
    <dgm:pt modelId="{15011AF6-2226-4FF1-82F9-4B389406FAEC}" type="sibTrans" cxnId="{E2F85B09-B3B9-4068-99A0-3E4A142CDBF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PE"/>
        </a:p>
      </dgm:t>
    </dgm:pt>
    <dgm:pt modelId="{4FFEF6DD-71A4-47D6-BE40-C6E8749D0AAA}">
      <dgm:prSet phldrT="[Texto]"/>
      <dgm:spPr/>
      <dgm:t>
        <a:bodyPr/>
        <a:lstStyle/>
        <a:p>
          <a:r>
            <a:rPr lang="es-PE" dirty="0" smtClean="0"/>
            <a:t>2° grado de primaria</a:t>
          </a:r>
          <a:endParaRPr lang="es-PE" dirty="0"/>
        </a:p>
      </dgm:t>
    </dgm:pt>
    <dgm:pt modelId="{F64F5059-C2FD-4E9A-9188-987C3224E784}" type="parTrans" cxnId="{0C7698AD-7663-4F95-8072-8A76B42753C1}">
      <dgm:prSet/>
      <dgm:spPr/>
      <dgm:t>
        <a:bodyPr/>
        <a:lstStyle/>
        <a:p>
          <a:endParaRPr lang="es-PE"/>
        </a:p>
      </dgm:t>
    </dgm:pt>
    <dgm:pt modelId="{5CFAB3F6-BA2F-4AD2-9C84-4F77AA0971DE}" type="sibTrans" cxnId="{0C7698AD-7663-4F95-8072-8A76B42753C1}">
      <dgm:prSet/>
      <dgm:spPr/>
      <dgm:t>
        <a:bodyPr/>
        <a:lstStyle/>
        <a:p>
          <a:endParaRPr lang="es-PE"/>
        </a:p>
      </dgm:t>
    </dgm:pt>
    <dgm:pt modelId="{1AC30407-E52D-4FEA-9269-1930CBB02530}">
      <dgm:prSet phldrT="[Texto]"/>
      <dgm:spPr/>
      <dgm:t>
        <a:bodyPr/>
        <a:lstStyle/>
        <a:p>
          <a:r>
            <a:rPr lang="es-PE" dirty="0" smtClean="0"/>
            <a:t>4° grado de primaria</a:t>
          </a:r>
          <a:endParaRPr lang="es-PE" dirty="0"/>
        </a:p>
      </dgm:t>
    </dgm:pt>
    <dgm:pt modelId="{F81E8CCD-8EEA-4808-B8F2-11A3CBDE3ECF}" type="parTrans" cxnId="{271E8CC5-AC88-4F96-8C1B-CCE90D00A74B}">
      <dgm:prSet/>
      <dgm:spPr/>
      <dgm:t>
        <a:bodyPr/>
        <a:lstStyle/>
        <a:p>
          <a:endParaRPr lang="es-PE"/>
        </a:p>
      </dgm:t>
    </dgm:pt>
    <dgm:pt modelId="{D1BE72DF-E364-4221-9FA8-93F0234B8258}" type="sibTrans" cxnId="{271E8CC5-AC88-4F96-8C1B-CCE90D00A74B}">
      <dgm:prSet/>
      <dgm:spPr/>
      <dgm:t>
        <a:bodyPr/>
        <a:lstStyle/>
        <a:p>
          <a:endParaRPr lang="es-PE"/>
        </a:p>
      </dgm:t>
    </dgm:pt>
    <dgm:pt modelId="{EDD7BD53-F57E-4FDA-BDFA-388BE2E3B054}">
      <dgm:prSet phldrT="[Texto]"/>
      <dgm:spPr/>
      <dgm:t>
        <a:bodyPr/>
        <a:lstStyle/>
        <a:p>
          <a:r>
            <a:rPr lang="es-PE" dirty="0" smtClean="0"/>
            <a:t>2° grado de secundaria</a:t>
          </a:r>
          <a:endParaRPr lang="es-PE" dirty="0"/>
        </a:p>
      </dgm:t>
    </dgm:pt>
    <dgm:pt modelId="{C4AD9082-6F81-4F70-A1AD-954841D81B78}" type="parTrans" cxnId="{04861537-B259-4C30-BEE2-798264B6E408}">
      <dgm:prSet/>
      <dgm:spPr/>
      <dgm:t>
        <a:bodyPr/>
        <a:lstStyle/>
        <a:p>
          <a:endParaRPr lang="es-PE"/>
        </a:p>
      </dgm:t>
    </dgm:pt>
    <dgm:pt modelId="{CC8ADDF9-9EEC-4C68-A1DA-3A701B2AB81D}" type="sibTrans" cxnId="{04861537-B259-4C30-BEE2-798264B6E408}">
      <dgm:prSet/>
      <dgm:spPr/>
      <dgm:t>
        <a:bodyPr/>
        <a:lstStyle/>
        <a:p>
          <a:endParaRPr lang="es-PE"/>
        </a:p>
      </dgm:t>
    </dgm:pt>
    <dgm:pt modelId="{2208E786-8349-4AEB-8E3E-34F184AB2B08}" type="pres">
      <dgm:prSet presAssocID="{F01F5DF8-2255-44D4-812D-D64FCAF4E8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189D1D73-AE63-4103-B640-33DD0EB83006}" type="pres">
      <dgm:prSet presAssocID="{F01F5DF8-2255-44D4-812D-D64FCAF4E80D}" presName="Name1" presStyleCnt="0"/>
      <dgm:spPr/>
    </dgm:pt>
    <dgm:pt modelId="{CC6C5D70-455B-48F9-8C6E-A2EAF012D60D}" type="pres">
      <dgm:prSet presAssocID="{15011AF6-2226-4FF1-82F9-4B389406FAEC}" presName="picture_1" presStyleCnt="0"/>
      <dgm:spPr/>
    </dgm:pt>
    <dgm:pt modelId="{E116EE12-9110-401A-AA65-35DB3A6C1873}" type="pres">
      <dgm:prSet presAssocID="{15011AF6-2226-4FF1-82F9-4B389406FAEC}" presName="pictureRepeatNode" presStyleLbl="alignImgPlace1" presStyleIdx="0" presStyleCnt="4"/>
      <dgm:spPr/>
      <dgm:t>
        <a:bodyPr/>
        <a:lstStyle/>
        <a:p>
          <a:endParaRPr lang="es-PE"/>
        </a:p>
      </dgm:t>
    </dgm:pt>
    <dgm:pt modelId="{2C1FF547-43CC-4DA5-B5DC-38DEA85522F7}" type="pres">
      <dgm:prSet presAssocID="{55FC2F90-DAF5-4DF2-8195-C24C42F783E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BCA775-CBDA-440E-A383-432239E4D1A8}" type="pres">
      <dgm:prSet presAssocID="{5CFAB3F6-BA2F-4AD2-9C84-4F77AA0971DE}" presName="picture_2" presStyleCnt="0"/>
      <dgm:spPr/>
    </dgm:pt>
    <dgm:pt modelId="{6BAFA660-4541-4800-9CC7-A6A7510B154F}" type="pres">
      <dgm:prSet presAssocID="{5CFAB3F6-BA2F-4AD2-9C84-4F77AA0971DE}" presName="pictureRepeatNode" presStyleLbl="alignImgPlace1" presStyleIdx="1" presStyleCnt="4" custScaleX="31033" custScaleY="33333"/>
      <dgm:spPr/>
      <dgm:t>
        <a:bodyPr/>
        <a:lstStyle/>
        <a:p>
          <a:endParaRPr lang="es-PE"/>
        </a:p>
      </dgm:t>
    </dgm:pt>
    <dgm:pt modelId="{82726099-1305-4B20-B5CD-F25F2E92D49C}" type="pres">
      <dgm:prSet presAssocID="{4FFEF6DD-71A4-47D6-BE40-C6E8749D0AAA}" presName="line_2" presStyleLbl="parChTrans1D1" presStyleIdx="0" presStyleCnt="3"/>
      <dgm:spPr/>
    </dgm:pt>
    <dgm:pt modelId="{78188548-57A9-41D5-B480-19C3CB72D1FD}" type="pres">
      <dgm:prSet presAssocID="{4FFEF6DD-71A4-47D6-BE40-C6E8749D0AAA}" presName="textparent_2" presStyleLbl="node1" presStyleIdx="0" presStyleCnt="0"/>
      <dgm:spPr/>
    </dgm:pt>
    <dgm:pt modelId="{90D87802-71D6-4CFB-87DE-9F59EB6DB1F6}" type="pres">
      <dgm:prSet presAssocID="{4FFEF6DD-71A4-47D6-BE40-C6E8749D0AAA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82D1C81-5DC8-4967-910C-2DC77EF19610}" type="pres">
      <dgm:prSet presAssocID="{D1BE72DF-E364-4221-9FA8-93F0234B8258}" presName="picture_3" presStyleCnt="0"/>
      <dgm:spPr/>
    </dgm:pt>
    <dgm:pt modelId="{C4926226-EF67-4D47-B043-CAC7A71B1EF9}" type="pres">
      <dgm:prSet presAssocID="{D1BE72DF-E364-4221-9FA8-93F0234B8258}" presName="pictureRepeatNode" presStyleLbl="alignImgPlace1" presStyleIdx="2" presStyleCnt="4" custScaleX="25645" custScaleY="29167"/>
      <dgm:spPr/>
      <dgm:t>
        <a:bodyPr/>
        <a:lstStyle/>
        <a:p>
          <a:endParaRPr lang="es-PE"/>
        </a:p>
      </dgm:t>
    </dgm:pt>
    <dgm:pt modelId="{D21BEE18-E4EE-4C4A-B7C7-B4EE1A7058F1}" type="pres">
      <dgm:prSet presAssocID="{1AC30407-E52D-4FEA-9269-1930CBB02530}" presName="line_3" presStyleLbl="parChTrans1D1" presStyleIdx="1" presStyleCnt="3"/>
      <dgm:spPr/>
    </dgm:pt>
    <dgm:pt modelId="{722BA670-72AD-4491-89E1-6FFB5EC6F713}" type="pres">
      <dgm:prSet presAssocID="{1AC30407-E52D-4FEA-9269-1930CBB02530}" presName="textparent_3" presStyleLbl="node1" presStyleIdx="0" presStyleCnt="0"/>
      <dgm:spPr/>
    </dgm:pt>
    <dgm:pt modelId="{FD965F3D-DD81-491B-A345-4753537EA697}" type="pres">
      <dgm:prSet presAssocID="{1AC30407-E52D-4FEA-9269-1930CBB02530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28CAFB-9232-401E-AC8D-20835C92CE91}" type="pres">
      <dgm:prSet presAssocID="{CC8ADDF9-9EEC-4C68-A1DA-3A701B2AB81D}" presName="picture_4" presStyleCnt="0"/>
      <dgm:spPr/>
    </dgm:pt>
    <dgm:pt modelId="{A938B7A1-99EB-48F7-93DC-C2774F4F4107}" type="pres">
      <dgm:prSet presAssocID="{CC8ADDF9-9EEC-4C68-A1DA-3A701B2AB81D}" presName="pictureRepeatNode" presStyleLbl="alignImgPlace1" presStyleIdx="3" presStyleCnt="4" custScaleX="25478" custScaleY="26389"/>
      <dgm:spPr/>
      <dgm:t>
        <a:bodyPr/>
        <a:lstStyle/>
        <a:p>
          <a:endParaRPr lang="es-PE"/>
        </a:p>
      </dgm:t>
    </dgm:pt>
    <dgm:pt modelId="{35E1C926-B03B-449B-802F-97CBEA1EAA08}" type="pres">
      <dgm:prSet presAssocID="{EDD7BD53-F57E-4FDA-BDFA-388BE2E3B054}" presName="line_4" presStyleLbl="parChTrans1D1" presStyleIdx="2" presStyleCnt="3"/>
      <dgm:spPr/>
    </dgm:pt>
    <dgm:pt modelId="{32490AB3-D508-4464-8DA8-EE7852E62C8F}" type="pres">
      <dgm:prSet presAssocID="{EDD7BD53-F57E-4FDA-BDFA-388BE2E3B054}" presName="textparent_4" presStyleLbl="node1" presStyleIdx="0" presStyleCnt="0"/>
      <dgm:spPr/>
    </dgm:pt>
    <dgm:pt modelId="{573A13F7-7743-4878-9093-47472544F33C}" type="pres">
      <dgm:prSet presAssocID="{EDD7BD53-F57E-4FDA-BDFA-388BE2E3B054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2F85B09-B3B9-4068-99A0-3E4A142CDBF0}" srcId="{F01F5DF8-2255-44D4-812D-D64FCAF4E80D}" destId="{55FC2F90-DAF5-4DF2-8195-C24C42F783EF}" srcOrd="0" destOrd="0" parTransId="{86AE346C-8D0C-4568-830E-0E8248455581}" sibTransId="{15011AF6-2226-4FF1-82F9-4B389406FAEC}"/>
    <dgm:cxn modelId="{04861537-B259-4C30-BEE2-798264B6E408}" srcId="{F01F5DF8-2255-44D4-812D-D64FCAF4E80D}" destId="{EDD7BD53-F57E-4FDA-BDFA-388BE2E3B054}" srcOrd="3" destOrd="0" parTransId="{C4AD9082-6F81-4F70-A1AD-954841D81B78}" sibTransId="{CC8ADDF9-9EEC-4C68-A1DA-3A701B2AB81D}"/>
    <dgm:cxn modelId="{F9C2094D-90C7-4B69-BA7B-3327CC1ED92F}" type="presOf" srcId="{5CFAB3F6-BA2F-4AD2-9C84-4F77AA0971DE}" destId="{6BAFA660-4541-4800-9CC7-A6A7510B154F}" srcOrd="0" destOrd="0" presId="urn:microsoft.com/office/officeart/2008/layout/CircularPictureCallout"/>
    <dgm:cxn modelId="{999B3C57-4FCA-4A43-96D0-75D660EBF97B}" type="presOf" srcId="{D1BE72DF-E364-4221-9FA8-93F0234B8258}" destId="{C4926226-EF67-4D47-B043-CAC7A71B1EF9}" srcOrd="0" destOrd="0" presId="urn:microsoft.com/office/officeart/2008/layout/CircularPictureCallout"/>
    <dgm:cxn modelId="{A946D050-29F7-4EEC-9E04-468FC2E5CDFF}" type="presOf" srcId="{4FFEF6DD-71A4-47D6-BE40-C6E8749D0AAA}" destId="{90D87802-71D6-4CFB-87DE-9F59EB6DB1F6}" srcOrd="0" destOrd="0" presId="urn:microsoft.com/office/officeart/2008/layout/CircularPictureCallout"/>
    <dgm:cxn modelId="{E9B24C46-BDB1-4A78-8D6C-B9D80E5EBBB7}" type="presOf" srcId="{CC8ADDF9-9EEC-4C68-A1DA-3A701B2AB81D}" destId="{A938B7A1-99EB-48F7-93DC-C2774F4F4107}" srcOrd="0" destOrd="0" presId="urn:microsoft.com/office/officeart/2008/layout/CircularPictureCallout"/>
    <dgm:cxn modelId="{0C5D46E1-E60E-4EAE-B24A-4C1AC1FE7823}" type="presOf" srcId="{EDD7BD53-F57E-4FDA-BDFA-388BE2E3B054}" destId="{573A13F7-7743-4878-9093-47472544F33C}" srcOrd="0" destOrd="0" presId="urn:microsoft.com/office/officeart/2008/layout/CircularPictureCallout"/>
    <dgm:cxn modelId="{271E8CC5-AC88-4F96-8C1B-CCE90D00A74B}" srcId="{F01F5DF8-2255-44D4-812D-D64FCAF4E80D}" destId="{1AC30407-E52D-4FEA-9269-1930CBB02530}" srcOrd="2" destOrd="0" parTransId="{F81E8CCD-8EEA-4808-B8F2-11A3CBDE3ECF}" sibTransId="{D1BE72DF-E364-4221-9FA8-93F0234B8258}"/>
    <dgm:cxn modelId="{38F17735-4A24-435F-B37B-B8172DC3DC76}" type="presOf" srcId="{15011AF6-2226-4FF1-82F9-4B389406FAEC}" destId="{E116EE12-9110-401A-AA65-35DB3A6C1873}" srcOrd="0" destOrd="0" presId="urn:microsoft.com/office/officeart/2008/layout/CircularPictureCallout"/>
    <dgm:cxn modelId="{0C7698AD-7663-4F95-8072-8A76B42753C1}" srcId="{F01F5DF8-2255-44D4-812D-D64FCAF4E80D}" destId="{4FFEF6DD-71A4-47D6-BE40-C6E8749D0AAA}" srcOrd="1" destOrd="0" parTransId="{F64F5059-C2FD-4E9A-9188-987C3224E784}" sibTransId="{5CFAB3F6-BA2F-4AD2-9C84-4F77AA0971DE}"/>
    <dgm:cxn modelId="{8ED02291-7889-4E51-922A-A094229BC355}" type="presOf" srcId="{55FC2F90-DAF5-4DF2-8195-C24C42F783EF}" destId="{2C1FF547-43CC-4DA5-B5DC-38DEA85522F7}" srcOrd="0" destOrd="0" presId="urn:microsoft.com/office/officeart/2008/layout/CircularPictureCallout"/>
    <dgm:cxn modelId="{7A1E1240-2549-4886-90EA-376FAA0604BB}" type="presOf" srcId="{F01F5DF8-2255-44D4-812D-D64FCAF4E80D}" destId="{2208E786-8349-4AEB-8E3E-34F184AB2B08}" srcOrd="0" destOrd="0" presId="urn:microsoft.com/office/officeart/2008/layout/CircularPictureCallout"/>
    <dgm:cxn modelId="{66031B28-4917-4C5B-95B7-0E552AE74983}" type="presOf" srcId="{1AC30407-E52D-4FEA-9269-1930CBB02530}" destId="{FD965F3D-DD81-491B-A345-4753537EA697}" srcOrd="0" destOrd="0" presId="urn:microsoft.com/office/officeart/2008/layout/CircularPictureCallout"/>
    <dgm:cxn modelId="{898E20CE-8369-4B80-9A8B-C87510802A69}" type="presParOf" srcId="{2208E786-8349-4AEB-8E3E-34F184AB2B08}" destId="{189D1D73-AE63-4103-B640-33DD0EB83006}" srcOrd="0" destOrd="0" presId="urn:microsoft.com/office/officeart/2008/layout/CircularPictureCallout"/>
    <dgm:cxn modelId="{361BE10B-229C-4292-91C7-05671B6F94C7}" type="presParOf" srcId="{189D1D73-AE63-4103-B640-33DD0EB83006}" destId="{CC6C5D70-455B-48F9-8C6E-A2EAF012D60D}" srcOrd="0" destOrd="0" presId="urn:microsoft.com/office/officeart/2008/layout/CircularPictureCallout"/>
    <dgm:cxn modelId="{8068EC38-CE3D-42CD-AB05-80FA1337B059}" type="presParOf" srcId="{CC6C5D70-455B-48F9-8C6E-A2EAF012D60D}" destId="{E116EE12-9110-401A-AA65-35DB3A6C1873}" srcOrd="0" destOrd="0" presId="urn:microsoft.com/office/officeart/2008/layout/CircularPictureCallout"/>
    <dgm:cxn modelId="{82CF0BC3-C989-4C81-9A39-4DD7BF546A8B}" type="presParOf" srcId="{189D1D73-AE63-4103-B640-33DD0EB83006}" destId="{2C1FF547-43CC-4DA5-B5DC-38DEA85522F7}" srcOrd="1" destOrd="0" presId="urn:microsoft.com/office/officeart/2008/layout/CircularPictureCallout"/>
    <dgm:cxn modelId="{DC4F0023-E8DC-4138-A7F5-F81516349C73}" type="presParOf" srcId="{189D1D73-AE63-4103-B640-33DD0EB83006}" destId="{9FBCA775-CBDA-440E-A383-432239E4D1A8}" srcOrd="2" destOrd="0" presId="urn:microsoft.com/office/officeart/2008/layout/CircularPictureCallout"/>
    <dgm:cxn modelId="{3ECCE1D1-F259-41EE-B59D-D78F74624CDF}" type="presParOf" srcId="{9FBCA775-CBDA-440E-A383-432239E4D1A8}" destId="{6BAFA660-4541-4800-9CC7-A6A7510B154F}" srcOrd="0" destOrd="0" presId="urn:microsoft.com/office/officeart/2008/layout/CircularPictureCallout"/>
    <dgm:cxn modelId="{01F9D586-57E0-4CEA-939A-290185EE6AA2}" type="presParOf" srcId="{189D1D73-AE63-4103-B640-33DD0EB83006}" destId="{82726099-1305-4B20-B5CD-F25F2E92D49C}" srcOrd="3" destOrd="0" presId="urn:microsoft.com/office/officeart/2008/layout/CircularPictureCallout"/>
    <dgm:cxn modelId="{A2CC35F3-778D-420F-A0AD-0677A6E1728A}" type="presParOf" srcId="{189D1D73-AE63-4103-B640-33DD0EB83006}" destId="{78188548-57A9-41D5-B480-19C3CB72D1FD}" srcOrd="4" destOrd="0" presId="urn:microsoft.com/office/officeart/2008/layout/CircularPictureCallout"/>
    <dgm:cxn modelId="{07EEBCE0-109C-40FF-9695-97B0531735CF}" type="presParOf" srcId="{78188548-57A9-41D5-B480-19C3CB72D1FD}" destId="{90D87802-71D6-4CFB-87DE-9F59EB6DB1F6}" srcOrd="0" destOrd="0" presId="urn:microsoft.com/office/officeart/2008/layout/CircularPictureCallout"/>
    <dgm:cxn modelId="{22CFFD7C-7C8D-4031-B5FE-DD117834401D}" type="presParOf" srcId="{189D1D73-AE63-4103-B640-33DD0EB83006}" destId="{382D1C81-5DC8-4967-910C-2DC77EF19610}" srcOrd="5" destOrd="0" presId="urn:microsoft.com/office/officeart/2008/layout/CircularPictureCallout"/>
    <dgm:cxn modelId="{D4065D9D-8DE6-4908-8279-BCF852C0FBF2}" type="presParOf" srcId="{382D1C81-5DC8-4967-910C-2DC77EF19610}" destId="{C4926226-EF67-4D47-B043-CAC7A71B1EF9}" srcOrd="0" destOrd="0" presId="urn:microsoft.com/office/officeart/2008/layout/CircularPictureCallout"/>
    <dgm:cxn modelId="{5074984B-E024-421E-AD5E-A9CDDD65B26E}" type="presParOf" srcId="{189D1D73-AE63-4103-B640-33DD0EB83006}" destId="{D21BEE18-E4EE-4C4A-B7C7-B4EE1A7058F1}" srcOrd="6" destOrd="0" presId="urn:microsoft.com/office/officeart/2008/layout/CircularPictureCallout"/>
    <dgm:cxn modelId="{C2A65915-5380-4CA9-A8C8-54547D86FEA9}" type="presParOf" srcId="{189D1D73-AE63-4103-B640-33DD0EB83006}" destId="{722BA670-72AD-4491-89E1-6FFB5EC6F713}" srcOrd="7" destOrd="0" presId="urn:microsoft.com/office/officeart/2008/layout/CircularPictureCallout"/>
    <dgm:cxn modelId="{15D40326-23D0-4171-AF31-91B8B85378BF}" type="presParOf" srcId="{722BA670-72AD-4491-89E1-6FFB5EC6F713}" destId="{FD965F3D-DD81-491B-A345-4753537EA697}" srcOrd="0" destOrd="0" presId="urn:microsoft.com/office/officeart/2008/layout/CircularPictureCallout"/>
    <dgm:cxn modelId="{D73E0F0C-D26C-4FA0-8C23-CDDFC6179BF6}" type="presParOf" srcId="{189D1D73-AE63-4103-B640-33DD0EB83006}" destId="{F028CAFB-9232-401E-AC8D-20835C92CE91}" srcOrd="8" destOrd="0" presId="urn:microsoft.com/office/officeart/2008/layout/CircularPictureCallout"/>
    <dgm:cxn modelId="{0EE3359C-7404-4E76-B037-1F4C496B8D58}" type="presParOf" srcId="{F028CAFB-9232-401E-AC8D-20835C92CE91}" destId="{A938B7A1-99EB-48F7-93DC-C2774F4F4107}" srcOrd="0" destOrd="0" presId="urn:microsoft.com/office/officeart/2008/layout/CircularPictureCallout"/>
    <dgm:cxn modelId="{F9CFD939-5064-4909-973A-09BBA529D7DA}" type="presParOf" srcId="{189D1D73-AE63-4103-B640-33DD0EB83006}" destId="{35E1C926-B03B-449B-802F-97CBEA1EAA08}" srcOrd="9" destOrd="0" presId="urn:microsoft.com/office/officeart/2008/layout/CircularPictureCallout"/>
    <dgm:cxn modelId="{621965BB-C0F1-4C8B-8486-16F8A81E899E}" type="presParOf" srcId="{189D1D73-AE63-4103-B640-33DD0EB83006}" destId="{32490AB3-D508-4464-8DA8-EE7852E62C8F}" srcOrd="10" destOrd="0" presId="urn:microsoft.com/office/officeart/2008/layout/CircularPictureCallout"/>
    <dgm:cxn modelId="{A8EF4D12-232A-4457-8155-C480F5AFC022}" type="presParOf" srcId="{32490AB3-D508-4464-8DA8-EE7852E62C8F}" destId="{573A13F7-7743-4878-9093-47472544F33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C9813-E446-4181-B40C-666E21F30928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02CC1348-25B3-4839-B2C3-C2459215CA53}">
      <dgm:prSet phldrT="[Texto]"/>
      <dgm:spPr/>
      <dgm:t>
        <a:bodyPr/>
        <a:lstStyle/>
        <a:p>
          <a:r>
            <a:rPr lang="es-PE" b="1" dirty="0" smtClean="0"/>
            <a:t>2015</a:t>
          </a:r>
          <a:endParaRPr lang="es-PE" b="1" dirty="0"/>
        </a:p>
      </dgm:t>
    </dgm:pt>
    <dgm:pt modelId="{DD327885-CCEA-4999-AB5C-15EAE3A0F17A}" type="parTrans" cxnId="{4CEDB82E-D6BD-4443-B842-340B96A58904}">
      <dgm:prSet/>
      <dgm:spPr/>
      <dgm:t>
        <a:bodyPr/>
        <a:lstStyle/>
        <a:p>
          <a:endParaRPr lang="es-PE"/>
        </a:p>
      </dgm:t>
    </dgm:pt>
    <dgm:pt modelId="{496BE6A6-D4E9-4A30-934D-85E839E9DF60}" type="sibTrans" cxnId="{4CEDB82E-D6BD-4443-B842-340B96A58904}">
      <dgm:prSet/>
      <dgm:spPr/>
      <dgm:t>
        <a:bodyPr/>
        <a:lstStyle/>
        <a:p>
          <a:endParaRPr lang="es-PE"/>
        </a:p>
      </dgm:t>
    </dgm:pt>
    <dgm:pt modelId="{20F3C55D-AB3A-4C2C-B808-3125CE09FCDD}">
      <dgm:prSet phldrT="[Texto]" custT="1"/>
      <dgm:spPr/>
      <dgm:t>
        <a:bodyPr/>
        <a:lstStyle/>
        <a:p>
          <a:r>
            <a:rPr lang="es-P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Piloto a 4 regiones</a:t>
          </a:r>
        </a:p>
        <a:p>
          <a:r>
            <a:rPr lang="es-P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Acomodaciones</a:t>
          </a:r>
        </a:p>
        <a:p>
          <a:r>
            <a:rPr lang="es-P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Discapacidad visual y discapacidad auditiva</a:t>
          </a:r>
          <a:endParaRPr lang="es-P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7ECBEC-92C9-46A5-9EC6-7416BE4AB265}" type="parTrans" cxnId="{0BACC3B6-82A9-4894-96AB-25CDA72481B3}">
      <dgm:prSet/>
      <dgm:spPr/>
      <dgm:t>
        <a:bodyPr/>
        <a:lstStyle/>
        <a:p>
          <a:endParaRPr lang="es-PE"/>
        </a:p>
      </dgm:t>
    </dgm:pt>
    <dgm:pt modelId="{9BEF1FEF-6A24-417C-97E4-92BB277325C6}" type="sibTrans" cxnId="{0BACC3B6-82A9-4894-96AB-25CDA72481B3}">
      <dgm:prSet/>
      <dgm:spPr/>
      <dgm:t>
        <a:bodyPr/>
        <a:lstStyle/>
        <a:p>
          <a:endParaRPr lang="es-PE"/>
        </a:p>
      </dgm:t>
    </dgm:pt>
    <dgm:pt modelId="{96CF0334-F7C6-462E-8898-28498A023788}">
      <dgm:prSet phldrT="[Texto]"/>
      <dgm:spPr/>
      <dgm:t>
        <a:bodyPr/>
        <a:lstStyle/>
        <a:p>
          <a:r>
            <a:rPr lang="es-PE" b="1" dirty="0" smtClean="0"/>
            <a:t>2016</a:t>
          </a:r>
          <a:endParaRPr lang="es-PE" b="1" dirty="0"/>
        </a:p>
      </dgm:t>
    </dgm:pt>
    <dgm:pt modelId="{57430710-A019-49D9-8C19-FA746EAEAF24}" type="parTrans" cxnId="{22F264E5-9EDC-43F3-8055-3B411EFFC097}">
      <dgm:prSet/>
      <dgm:spPr/>
      <dgm:t>
        <a:bodyPr/>
        <a:lstStyle/>
        <a:p>
          <a:endParaRPr lang="es-PE"/>
        </a:p>
      </dgm:t>
    </dgm:pt>
    <dgm:pt modelId="{3B5AE5B7-A75B-4722-A4D4-1CB5B20901A7}" type="sibTrans" cxnId="{22F264E5-9EDC-43F3-8055-3B411EFFC097}">
      <dgm:prSet/>
      <dgm:spPr/>
      <dgm:t>
        <a:bodyPr/>
        <a:lstStyle/>
        <a:p>
          <a:endParaRPr lang="es-PE"/>
        </a:p>
      </dgm:t>
    </dgm:pt>
    <dgm:pt modelId="{54A0BC70-CD32-4622-A31C-D63964A07E77}">
      <dgm:prSet phldrT="[Texto]" custT="1"/>
      <dgm:spPr/>
      <dgm:t>
        <a:bodyPr/>
        <a:lstStyle/>
        <a:p>
          <a:r>
            <a:rPr lang="es-P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Nacional</a:t>
          </a:r>
        </a:p>
        <a:p>
          <a:r>
            <a:rPr lang="es-P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Acomodaciones</a:t>
          </a:r>
        </a:p>
        <a:p>
          <a:r>
            <a:rPr lang="es-P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Discapacidad visual y discapacidad auditiva</a:t>
          </a:r>
          <a:endParaRPr lang="es-P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FACD511-8494-4696-B7A9-1D1C7B648856}" type="parTrans" cxnId="{70A4A119-7EE2-4630-B00E-3E80F9365C0C}">
      <dgm:prSet/>
      <dgm:spPr/>
      <dgm:t>
        <a:bodyPr/>
        <a:lstStyle/>
        <a:p>
          <a:endParaRPr lang="es-PE"/>
        </a:p>
      </dgm:t>
    </dgm:pt>
    <dgm:pt modelId="{DF472A4A-0D93-4893-88FF-C2F3E3787D5D}" type="sibTrans" cxnId="{70A4A119-7EE2-4630-B00E-3E80F9365C0C}">
      <dgm:prSet/>
      <dgm:spPr/>
      <dgm:t>
        <a:bodyPr/>
        <a:lstStyle/>
        <a:p>
          <a:endParaRPr lang="es-PE"/>
        </a:p>
      </dgm:t>
    </dgm:pt>
    <dgm:pt modelId="{0DB19A7D-4384-46C6-A9E7-91C88142C3F1}">
      <dgm:prSet phldrT="[Texto]"/>
      <dgm:spPr>
        <a:solidFill>
          <a:srgbClr val="92D050"/>
        </a:solidFill>
      </dgm:spPr>
      <dgm:t>
        <a:bodyPr/>
        <a:lstStyle/>
        <a:p>
          <a:r>
            <a:rPr lang="es-PE" b="1" dirty="0" smtClean="0"/>
            <a:t>2017</a:t>
          </a:r>
          <a:endParaRPr lang="es-PE" b="1" dirty="0"/>
        </a:p>
      </dgm:t>
    </dgm:pt>
    <dgm:pt modelId="{3A788282-6A28-4079-BE35-480582E72FF9}" type="parTrans" cxnId="{846DF83D-1584-4E8E-8ABE-97069DF14BA1}">
      <dgm:prSet/>
      <dgm:spPr/>
      <dgm:t>
        <a:bodyPr/>
        <a:lstStyle/>
        <a:p>
          <a:endParaRPr lang="es-PE"/>
        </a:p>
      </dgm:t>
    </dgm:pt>
    <dgm:pt modelId="{F34CAB5C-A9E0-49B1-9E17-C3027F81FA56}" type="sibTrans" cxnId="{846DF83D-1584-4E8E-8ABE-97069DF14BA1}">
      <dgm:prSet/>
      <dgm:spPr/>
      <dgm:t>
        <a:bodyPr/>
        <a:lstStyle/>
        <a:p>
          <a:endParaRPr lang="es-PE"/>
        </a:p>
      </dgm:t>
    </dgm:pt>
    <dgm:pt modelId="{9C388B97-64CB-45C6-9239-55D8E9B7135D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PE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Nacional</a:t>
          </a:r>
        </a:p>
        <a:p>
          <a:r>
            <a:rPr lang="es-PE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Acomodaciones y modificaciones</a:t>
          </a:r>
        </a:p>
        <a:p>
          <a:r>
            <a:rPr lang="es-PE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Discapacidad visual, discapacidad auditiva, </a:t>
          </a:r>
          <a:r>
            <a:rPr lang="es-PE" sz="20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sordoceguera</a:t>
          </a:r>
          <a:r>
            <a:rPr lang="es-PE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discapacidad física, discapacidad intelectual, trastorno del espectro autista</a:t>
          </a:r>
          <a:endParaRPr lang="es-PE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5BFD550-22F2-42E5-8E05-0FEF76D39F72}" type="parTrans" cxnId="{5C9BA4C1-311D-46DC-B5D6-DB91446BB2D4}">
      <dgm:prSet/>
      <dgm:spPr/>
      <dgm:t>
        <a:bodyPr/>
        <a:lstStyle/>
        <a:p>
          <a:endParaRPr lang="es-PE"/>
        </a:p>
      </dgm:t>
    </dgm:pt>
    <dgm:pt modelId="{4DC1B35C-285F-4DC1-BF03-D582734D7B94}" type="sibTrans" cxnId="{5C9BA4C1-311D-46DC-B5D6-DB91446BB2D4}">
      <dgm:prSet/>
      <dgm:spPr/>
      <dgm:t>
        <a:bodyPr/>
        <a:lstStyle/>
        <a:p>
          <a:endParaRPr lang="es-PE"/>
        </a:p>
      </dgm:t>
    </dgm:pt>
    <dgm:pt modelId="{F84293BE-4469-4260-8160-ED400730C6BD}" type="pres">
      <dgm:prSet presAssocID="{2B9C9813-E446-4181-B40C-666E21F3092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924A7B16-124A-4A13-9A2D-F833E90594A7}" type="pres">
      <dgm:prSet presAssocID="{02CC1348-25B3-4839-B2C3-C2459215CA5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A8FA90-A0C6-4D0B-9C90-1E998F7F353E}" type="pres">
      <dgm:prSet presAssocID="{02CC1348-25B3-4839-B2C3-C2459215CA5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3578FB-4146-4430-A5C5-7FF0ED3B89E6}" type="pres">
      <dgm:prSet presAssocID="{96CF0334-F7C6-462E-8898-28498A02378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76241F-0AAC-416C-A79F-0F26333458D0}" type="pres">
      <dgm:prSet presAssocID="{96CF0334-F7C6-462E-8898-28498A02378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33F93B1-A618-4435-B543-8727ABA7806F}" type="pres">
      <dgm:prSet presAssocID="{0DB19A7D-4384-46C6-A9E7-91C88142C3F1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EE4CE3-FC64-4384-98BC-B1A9FBF27664}" type="pres">
      <dgm:prSet presAssocID="{0DB19A7D-4384-46C6-A9E7-91C88142C3F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DD8AD81-F624-441B-A0CB-A4A41FB2FE8E}" type="presOf" srcId="{96CF0334-F7C6-462E-8898-28498A023788}" destId="{A23578FB-4146-4430-A5C5-7FF0ED3B89E6}" srcOrd="0" destOrd="0" presId="urn:microsoft.com/office/officeart/2009/3/layout/IncreasingArrowsProcess"/>
    <dgm:cxn modelId="{265DADDF-374D-4162-8365-405ED81872A7}" type="presOf" srcId="{2B9C9813-E446-4181-B40C-666E21F30928}" destId="{F84293BE-4469-4260-8160-ED400730C6BD}" srcOrd="0" destOrd="0" presId="urn:microsoft.com/office/officeart/2009/3/layout/IncreasingArrowsProcess"/>
    <dgm:cxn modelId="{846DF83D-1584-4E8E-8ABE-97069DF14BA1}" srcId="{2B9C9813-E446-4181-B40C-666E21F30928}" destId="{0DB19A7D-4384-46C6-A9E7-91C88142C3F1}" srcOrd="2" destOrd="0" parTransId="{3A788282-6A28-4079-BE35-480582E72FF9}" sibTransId="{F34CAB5C-A9E0-49B1-9E17-C3027F81FA56}"/>
    <dgm:cxn modelId="{D4ACF887-9203-4A21-A1D1-7C1E7E7921B4}" type="presOf" srcId="{9C388B97-64CB-45C6-9239-55D8E9B7135D}" destId="{7FEE4CE3-FC64-4384-98BC-B1A9FBF27664}" srcOrd="0" destOrd="0" presId="urn:microsoft.com/office/officeart/2009/3/layout/IncreasingArrowsProcess"/>
    <dgm:cxn modelId="{5C9BA4C1-311D-46DC-B5D6-DB91446BB2D4}" srcId="{0DB19A7D-4384-46C6-A9E7-91C88142C3F1}" destId="{9C388B97-64CB-45C6-9239-55D8E9B7135D}" srcOrd="0" destOrd="0" parTransId="{95BFD550-22F2-42E5-8E05-0FEF76D39F72}" sibTransId="{4DC1B35C-285F-4DC1-BF03-D582734D7B94}"/>
    <dgm:cxn modelId="{260B394B-ACCF-4787-8BE7-61C4C0F126BE}" type="presOf" srcId="{20F3C55D-AB3A-4C2C-B808-3125CE09FCDD}" destId="{F2A8FA90-A0C6-4D0B-9C90-1E998F7F353E}" srcOrd="0" destOrd="0" presId="urn:microsoft.com/office/officeart/2009/3/layout/IncreasingArrowsProcess"/>
    <dgm:cxn modelId="{0BACC3B6-82A9-4894-96AB-25CDA72481B3}" srcId="{02CC1348-25B3-4839-B2C3-C2459215CA53}" destId="{20F3C55D-AB3A-4C2C-B808-3125CE09FCDD}" srcOrd="0" destOrd="0" parTransId="{7D7ECBEC-92C9-46A5-9EC6-7416BE4AB265}" sibTransId="{9BEF1FEF-6A24-417C-97E4-92BB277325C6}"/>
    <dgm:cxn modelId="{4CEDB82E-D6BD-4443-B842-340B96A58904}" srcId="{2B9C9813-E446-4181-B40C-666E21F30928}" destId="{02CC1348-25B3-4839-B2C3-C2459215CA53}" srcOrd="0" destOrd="0" parTransId="{DD327885-CCEA-4999-AB5C-15EAE3A0F17A}" sibTransId="{496BE6A6-D4E9-4A30-934D-85E839E9DF60}"/>
    <dgm:cxn modelId="{9A20FFA7-EFE3-4C37-B360-B0D2ED4BDB61}" type="presOf" srcId="{0DB19A7D-4384-46C6-A9E7-91C88142C3F1}" destId="{833F93B1-A618-4435-B543-8727ABA7806F}" srcOrd="0" destOrd="0" presId="urn:microsoft.com/office/officeart/2009/3/layout/IncreasingArrowsProcess"/>
    <dgm:cxn modelId="{C102A767-E221-4273-8F0F-514BE0334E12}" type="presOf" srcId="{02CC1348-25B3-4839-B2C3-C2459215CA53}" destId="{924A7B16-124A-4A13-9A2D-F833E90594A7}" srcOrd="0" destOrd="0" presId="urn:microsoft.com/office/officeart/2009/3/layout/IncreasingArrowsProcess"/>
    <dgm:cxn modelId="{7FFFA23F-3B49-46E4-96E9-101A624EC82D}" type="presOf" srcId="{54A0BC70-CD32-4622-A31C-D63964A07E77}" destId="{DE76241F-0AAC-416C-A79F-0F26333458D0}" srcOrd="0" destOrd="0" presId="urn:microsoft.com/office/officeart/2009/3/layout/IncreasingArrowsProcess"/>
    <dgm:cxn modelId="{70A4A119-7EE2-4630-B00E-3E80F9365C0C}" srcId="{96CF0334-F7C6-462E-8898-28498A023788}" destId="{54A0BC70-CD32-4622-A31C-D63964A07E77}" srcOrd="0" destOrd="0" parTransId="{CFACD511-8494-4696-B7A9-1D1C7B648856}" sibTransId="{DF472A4A-0D93-4893-88FF-C2F3E3787D5D}"/>
    <dgm:cxn modelId="{22F264E5-9EDC-43F3-8055-3B411EFFC097}" srcId="{2B9C9813-E446-4181-B40C-666E21F30928}" destId="{96CF0334-F7C6-462E-8898-28498A023788}" srcOrd="1" destOrd="0" parTransId="{57430710-A019-49D9-8C19-FA746EAEAF24}" sibTransId="{3B5AE5B7-A75B-4722-A4D4-1CB5B20901A7}"/>
    <dgm:cxn modelId="{B346F4FA-3473-4401-843E-995163C009D2}" type="presParOf" srcId="{F84293BE-4469-4260-8160-ED400730C6BD}" destId="{924A7B16-124A-4A13-9A2D-F833E90594A7}" srcOrd="0" destOrd="0" presId="urn:microsoft.com/office/officeart/2009/3/layout/IncreasingArrowsProcess"/>
    <dgm:cxn modelId="{170E172E-B22B-4972-AD39-C57EA32951A0}" type="presParOf" srcId="{F84293BE-4469-4260-8160-ED400730C6BD}" destId="{F2A8FA90-A0C6-4D0B-9C90-1E998F7F353E}" srcOrd="1" destOrd="0" presId="urn:microsoft.com/office/officeart/2009/3/layout/IncreasingArrowsProcess"/>
    <dgm:cxn modelId="{BEB52E37-EEA8-474C-87D2-64C2EFC2717C}" type="presParOf" srcId="{F84293BE-4469-4260-8160-ED400730C6BD}" destId="{A23578FB-4146-4430-A5C5-7FF0ED3B89E6}" srcOrd="2" destOrd="0" presId="urn:microsoft.com/office/officeart/2009/3/layout/IncreasingArrowsProcess"/>
    <dgm:cxn modelId="{E7A8D640-44E1-4C9F-8DBD-35AD757BCD4B}" type="presParOf" srcId="{F84293BE-4469-4260-8160-ED400730C6BD}" destId="{DE76241F-0AAC-416C-A79F-0F26333458D0}" srcOrd="3" destOrd="0" presId="urn:microsoft.com/office/officeart/2009/3/layout/IncreasingArrowsProcess"/>
    <dgm:cxn modelId="{348D4235-1F9C-44E8-B160-E0D41348A88D}" type="presParOf" srcId="{F84293BE-4469-4260-8160-ED400730C6BD}" destId="{833F93B1-A618-4435-B543-8727ABA7806F}" srcOrd="4" destOrd="0" presId="urn:microsoft.com/office/officeart/2009/3/layout/IncreasingArrowsProcess"/>
    <dgm:cxn modelId="{4D8967C7-D9AB-4674-A37F-F31C6FFEB348}" type="presParOf" srcId="{F84293BE-4469-4260-8160-ED400730C6BD}" destId="{7FEE4CE3-FC64-4384-98BC-B1A9FBF2766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1C926-B03B-449B-802F-97CBEA1EAA08}">
      <dsp:nvSpPr>
        <dsp:cNvPr id="0" name=""/>
        <dsp:cNvSpPr/>
      </dsp:nvSpPr>
      <dsp:spPr>
        <a:xfrm>
          <a:off x="2258483" y="4290271"/>
          <a:ext cx="453503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BEE18-E4EE-4C4A-B7C7-B4EE1A7058F1}">
      <dsp:nvSpPr>
        <dsp:cNvPr id="0" name=""/>
        <dsp:cNvSpPr/>
      </dsp:nvSpPr>
      <dsp:spPr>
        <a:xfrm>
          <a:off x="2258483" y="2709333"/>
          <a:ext cx="388459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26099-1305-4B20-B5CD-F25F2E92D49C}">
      <dsp:nvSpPr>
        <dsp:cNvPr id="0" name=""/>
        <dsp:cNvSpPr/>
      </dsp:nvSpPr>
      <dsp:spPr>
        <a:xfrm>
          <a:off x="2258483" y="1128395"/>
          <a:ext cx="453503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6EE12-9110-401A-AA65-35DB3A6C1873}">
      <dsp:nvSpPr>
        <dsp:cNvPr id="0" name=""/>
        <dsp:cNvSpPr/>
      </dsp:nvSpPr>
      <dsp:spPr>
        <a:xfrm>
          <a:off x="0" y="450850"/>
          <a:ext cx="4516966" cy="45169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FF547-43CC-4DA5-B5DC-38DEA85522F7}">
      <dsp:nvSpPr>
        <dsp:cNvPr id="0" name=""/>
        <dsp:cNvSpPr/>
      </dsp:nvSpPr>
      <dsp:spPr>
        <a:xfrm>
          <a:off x="813053" y="2849359"/>
          <a:ext cx="2890858" cy="14905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6500" kern="1200"/>
        </a:p>
      </dsp:txBody>
      <dsp:txXfrm>
        <a:off x="813053" y="2849359"/>
        <a:ext cx="2890858" cy="1490598"/>
      </dsp:txXfrm>
    </dsp:sp>
    <dsp:sp modelId="{6BAFA660-4541-4800-9CC7-A6A7510B154F}">
      <dsp:nvSpPr>
        <dsp:cNvPr id="0" name=""/>
        <dsp:cNvSpPr/>
      </dsp:nvSpPr>
      <dsp:spPr>
        <a:xfrm>
          <a:off x="6583255" y="902549"/>
          <a:ext cx="420525" cy="451692"/>
        </a:xfrm>
        <a:prstGeom prst="ellipse">
          <a:avLst/>
        </a:prstGeom>
        <a:solidFill>
          <a:schemeClr val="accent1">
            <a:tint val="50000"/>
            <a:hueOff val="-4019912"/>
            <a:satOff val="8042"/>
            <a:lumOff val="3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87802-71D6-4CFB-87DE-9F59EB6DB1F6}">
      <dsp:nvSpPr>
        <dsp:cNvPr id="0" name=""/>
        <dsp:cNvSpPr/>
      </dsp:nvSpPr>
      <dsp:spPr>
        <a:xfrm>
          <a:off x="7471062" y="450850"/>
          <a:ext cx="1255180" cy="135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2° grado de primaria</a:t>
          </a:r>
          <a:endParaRPr lang="es-PE" sz="2400" kern="1200" dirty="0"/>
        </a:p>
      </dsp:txBody>
      <dsp:txXfrm>
        <a:off x="7471062" y="450850"/>
        <a:ext cx="1255180" cy="1355089"/>
      </dsp:txXfrm>
    </dsp:sp>
    <dsp:sp modelId="{C4926226-EF67-4D47-B043-CAC7A71B1EF9}">
      <dsp:nvSpPr>
        <dsp:cNvPr id="0" name=""/>
        <dsp:cNvSpPr/>
      </dsp:nvSpPr>
      <dsp:spPr>
        <a:xfrm>
          <a:off x="5969318" y="2511713"/>
          <a:ext cx="347512" cy="395239"/>
        </a:xfrm>
        <a:prstGeom prst="ellipse">
          <a:avLst/>
        </a:prstGeom>
        <a:solidFill>
          <a:schemeClr val="accent1">
            <a:tint val="50000"/>
            <a:hueOff val="-8039823"/>
            <a:satOff val="16083"/>
            <a:lumOff val="6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65F3D-DD81-491B-A345-4753537EA697}">
      <dsp:nvSpPr>
        <dsp:cNvPr id="0" name=""/>
        <dsp:cNvSpPr/>
      </dsp:nvSpPr>
      <dsp:spPr>
        <a:xfrm>
          <a:off x="6820619" y="2031788"/>
          <a:ext cx="1279571" cy="135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4° grado de primaria</a:t>
          </a:r>
          <a:endParaRPr lang="es-PE" sz="2400" kern="1200" dirty="0"/>
        </a:p>
      </dsp:txBody>
      <dsp:txXfrm>
        <a:off x="6820619" y="2031788"/>
        <a:ext cx="1279571" cy="1355089"/>
      </dsp:txXfrm>
    </dsp:sp>
    <dsp:sp modelId="{A938B7A1-99EB-48F7-93DC-C2774F4F4107}">
      <dsp:nvSpPr>
        <dsp:cNvPr id="0" name=""/>
        <dsp:cNvSpPr/>
      </dsp:nvSpPr>
      <dsp:spPr>
        <a:xfrm>
          <a:off x="6620892" y="4111474"/>
          <a:ext cx="345249" cy="357594"/>
        </a:xfrm>
        <a:prstGeom prst="ellipse">
          <a:avLst/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A13F7-7743-4878-9093-47472544F33C}">
      <dsp:nvSpPr>
        <dsp:cNvPr id="0" name=""/>
        <dsp:cNvSpPr/>
      </dsp:nvSpPr>
      <dsp:spPr>
        <a:xfrm>
          <a:off x="7471062" y="3612726"/>
          <a:ext cx="1562870" cy="135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2° grado de secundaria</a:t>
          </a:r>
          <a:endParaRPr lang="es-PE" sz="2400" kern="1200" dirty="0"/>
        </a:p>
      </dsp:txBody>
      <dsp:txXfrm>
        <a:off x="7471062" y="3612726"/>
        <a:ext cx="1562870" cy="1355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A7B16-124A-4A13-9A2D-F833E90594A7}">
      <dsp:nvSpPr>
        <dsp:cNvPr id="0" name=""/>
        <dsp:cNvSpPr/>
      </dsp:nvSpPr>
      <dsp:spPr>
        <a:xfrm>
          <a:off x="27585" y="111468"/>
          <a:ext cx="9512162" cy="138533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992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b="1" kern="1200" dirty="0" smtClean="0"/>
            <a:t>2015</a:t>
          </a:r>
          <a:endParaRPr lang="es-PE" sz="2600" b="1" kern="1200" dirty="0"/>
        </a:p>
      </dsp:txBody>
      <dsp:txXfrm>
        <a:off x="27585" y="457801"/>
        <a:ext cx="9165829" cy="692667"/>
      </dsp:txXfrm>
    </dsp:sp>
    <dsp:sp modelId="{F2A8FA90-A0C6-4D0B-9C90-1E998F7F353E}">
      <dsp:nvSpPr>
        <dsp:cNvPr id="0" name=""/>
        <dsp:cNvSpPr/>
      </dsp:nvSpPr>
      <dsp:spPr>
        <a:xfrm>
          <a:off x="27585" y="1179760"/>
          <a:ext cx="2929746" cy="2668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Piloto a 4 regiones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Acomodaciones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Discapacidad visual y discapacidad auditiva</a:t>
          </a:r>
          <a:endParaRPr lang="es-P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585" y="1179760"/>
        <a:ext cx="2929746" cy="2668661"/>
      </dsp:txXfrm>
    </dsp:sp>
    <dsp:sp modelId="{A23578FB-4146-4430-A5C5-7FF0ED3B89E6}">
      <dsp:nvSpPr>
        <dsp:cNvPr id="0" name=""/>
        <dsp:cNvSpPr/>
      </dsp:nvSpPr>
      <dsp:spPr>
        <a:xfrm>
          <a:off x="2957331" y="573246"/>
          <a:ext cx="6582416" cy="138533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992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b="1" kern="1200" dirty="0" smtClean="0"/>
            <a:t>2016</a:t>
          </a:r>
          <a:endParaRPr lang="es-PE" sz="2600" b="1" kern="1200" dirty="0"/>
        </a:p>
      </dsp:txBody>
      <dsp:txXfrm>
        <a:off x="2957331" y="919579"/>
        <a:ext cx="6236083" cy="692667"/>
      </dsp:txXfrm>
    </dsp:sp>
    <dsp:sp modelId="{DE76241F-0AAC-416C-A79F-0F26333458D0}">
      <dsp:nvSpPr>
        <dsp:cNvPr id="0" name=""/>
        <dsp:cNvSpPr/>
      </dsp:nvSpPr>
      <dsp:spPr>
        <a:xfrm>
          <a:off x="2957331" y="1641537"/>
          <a:ext cx="2929746" cy="2668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Nacional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Acomodaciones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Discapacidad visual y discapacidad auditiva</a:t>
          </a:r>
          <a:endParaRPr lang="es-P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957331" y="1641537"/>
        <a:ext cx="2929746" cy="2668661"/>
      </dsp:txXfrm>
    </dsp:sp>
    <dsp:sp modelId="{833F93B1-A618-4435-B543-8727ABA7806F}">
      <dsp:nvSpPr>
        <dsp:cNvPr id="0" name=""/>
        <dsp:cNvSpPr/>
      </dsp:nvSpPr>
      <dsp:spPr>
        <a:xfrm>
          <a:off x="5887077" y="1035023"/>
          <a:ext cx="3652670" cy="1385333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992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b="1" kern="1200" dirty="0" smtClean="0"/>
            <a:t>2017</a:t>
          </a:r>
          <a:endParaRPr lang="es-PE" sz="2600" b="1" kern="1200" dirty="0"/>
        </a:p>
      </dsp:txBody>
      <dsp:txXfrm>
        <a:off x="5887077" y="1381356"/>
        <a:ext cx="3306337" cy="692667"/>
      </dsp:txXfrm>
    </dsp:sp>
    <dsp:sp modelId="{7FEE4CE3-FC64-4384-98BC-B1A9FBF27664}">
      <dsp:nvSpPr>
        <dsp:cNvPr id="0" name=""/>
        <dsp:cNvSpPr/>
      </dsp:nvSpPr>
      <dsp:spPr>
        <a:xfrm>
          <a:off x="5887077" y="2103315"/>
          <a:ext cx="2929746" cy="2629606"/>
        </a:xfrm>
        <a:prstGeom prst="rect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Nacional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Acomodaciones y modificaciones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• Discapacidad visual, discapacidad auditiva, </a:t>
          </a:r>
          <a:r>
            <a:rPr lang="es-PE" sz="20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sordoceguera</a:t>
          </a:r>
          <a:r>
            <a:rPr lang="es-PE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, discapacidad física, discapacidad intelectual, trastorno del espectro autista</a:t>
          </a:r>
          <a:endParaRPr lang="es-PE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87077" y="2103315"/>
        <a:ext cx="2929746" cy="2629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484C6-C5DF-4A9E-81ED-4C816E8BE033}" type="datetimeFigureOut">
              <a:rPr lang="es-PE" smtClean="0"/>
              <a:t>25/05/2017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82CD8-8773-493F-B0EE-84046C0C44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166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U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0041" y="2644114"/>
            <a:ext cx="10506075" cy="73818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s-PE" sz="3700" kern="1200" dirty="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041" y="3498981"/>
            <a:ext cx="10086975" cy="50482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PE" sz="2800" kern="1200" dirty="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1" y="4003807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2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19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015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136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57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58D6-C9F8-4A39-9868-B5CFDA90208C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44E-5FA1-42FB-AE48-2125380741C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705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y objetos UM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>
            <a:off x="295275" y="728608"/>
            <a:ext cx="11619407" cy="59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50115" y="1226941"/>
            <a:ext cx="10515600" cy="952950"/>
          </a:xfrm>
        </p:spPr>
        <p:txBody>
          <a:bodyPr>
            <a:normAutofit/>
          </a:bodyPr>
          <a:lstStyle>
            <a:lvl1pPr>
              <a:defRPr sz="2500" b="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2439777"/>
            <a:ext cx="10515600" cy="3737186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45" y="62787"/>
            <a:ext cx="79177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UM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>
            <a:off x="298211" y="720892"/>
            <a:ext cx="11619407" cy="59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45" y="62787"/>
            <a:ext cx="79177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UM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 userDrawn="1"/>
        </p:nvSpPr>
        <p:spPr>
          <a:xfrm>
            <a:off x="298211" y="504967"/>
            <a:ext cx="11619407" cy="59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39" y="2523600"/>
            <a:ext cx="2342722" cy="18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2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1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69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5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073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9BE3-0CC6-4611-9A46-FB5C13F4D34B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49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1" r:id="rId3"/>
    <p:sldLayoutId id="2147483662" r:id="rId4"/>
    <p:sldLayoutId id="2147483650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zjc_carlos@hotmail.com" TargetMode="External"/><Relationship Id="rId2" Type="http://schemas.openxmlformats.org/officeDocument/2006/relationships/hyperlink" Target="mailto:contacto_nee6@minedu.gob.p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Registro de Necesidades Educativas Especiales</a:t>
            </a:r>
            <a:br>
              <a:rPr lang="es-PE" dirty="0" smtClean="0"/>
            </a:br>
            <a:r>
              <a:rPr lang="es-PE" b="1" dirty="0" smtClean="0"/>
              <a:t>R-NEE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1715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3° Completar las Fichas de Registro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20" y="1491623"/>
            <a:ext cx="3508044" cy="4937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lecha abajo 5"/>
          <p:cNvSpPr/>
          <p:nvPr/>
        </p:nvSpPr>
        <p:spPr>
          <a:xfrm rot="16200000">
            <a:off x="4064813" y="3475674"/>
            <a:ext cx="1981908" cy="96976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90" y="1491623"/>
            <a:ext cx="1799310" cy="248949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974" y="1594538"/>
            <a:ext cx="2087736" cy="275012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906" y="1353049"/>
            <a:ext cx="2171542" cy="323310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517" y="2389282"/>
            <a:ext cx="2505099" cy="342516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675" y="2485832"/>
            <a:ext cx="2469858" cy="344208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1189" y="2675662"/>
            <a:ext cx="2689344" cy="387869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51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3° Completar las Fichas de Registro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3119" y="2272937"/>
            <a:ext cx="3057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dirty="0" smtClean="0">
                <a:solidFill>
                  <a:schemeClr val="accent2">
                    <a:lumMod val="75000"/>
                  </a:schemeClr>
                </a:solidFill>
              </a:rPr>
              <a:t>No olvide hacer firmar a los miembros del equipo que participaron en la elaboración de la Ficha, incluyendo al padre o madre de familia.</a:t>
            </a:r>
            <a:endParaRPr lang="es-PE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595" y="1863634"/>
            <a:ext cx="7869482" cy="38484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66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21372" y="2999589"/>
            <a:ext cx="4336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solidFill>
                  <a:schemeClr val="accent2">
                    <a:lumMod val="75000"/>
                  </a:schemeClr>
                </a:solidFill>
              </a:rPr>
              <a:t>umc.minedu.gob.pe/</a:t>
            </a:r>
            <a:r>
              <a:rPr lang="es-PE" sz="3000" b="1" dirty="0" err="1" smtClean="0">
                <a:solidFill>
                  <a:schemeClr val="accent2">
                    <a:lumMod val="75000"/>
                  </a:schemeClr>
                </a:solidFill>
              </a:rPr>
              <a:t>nee</a:t>
            </a:r>
            <a:endParaRPr lang="es-PE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 rot="16200000">
            <a:off x="4796273" y="3052799"/>
            <a:ext cx="708303" cy="60188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931" y="1342728"/>
            <a:ext cx="4138536" cy="522871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288866" y="5452772"/>
            <a:ext cx="2301766" cy="60029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82848" y="75474"/>
            <a:ext cx="10515600" cy="95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PE" smtClean="0"/>
              <a:t>II. Estudiantes con NEE en las evaluaciones estandarizadas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476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GUEO 3-03 3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26" y="1541431"/>
            <a:ext cx="3624493" cy="498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24419" y="2971383"/>
            <a:ext cx="401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Ingresar con el usuario y contraseña del rol administrador de SIAGIE.</a:t>
            </a:r>
            <a:endParaRPr lang="es-P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31243" y="1634455"/>
            <a:ext cx="2547257" cy="36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6215225" y="2175455"/>
            <a:ext cx="3596757" cy="1414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415518"/>
            <a:ext cx="3378200" cy="845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1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pic>
        <p:nvPicPr>
          <p:cNvPr id="1026" name="Picture 2" descr="lista_estudi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03" y="1504695"/>
            <a:ext cx="9650184" cy="40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255604" y="5721109"/>
            <a:ext cx="965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Verá la lista de estudiantes con NEE registrados como tales en SIAGIE. </a:t>
            </a:r>
            <a:r>
              <a:rPr lang="es-PE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4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55604" y="5721109"/>
            <a:ext cx="96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Haga clic en el nombre del primer estudiante y le aparecerá un formato similar al de la Ficha de Registro. Traslade las respuestas de la Ficha.</a:t>
            </a:r>
            <a:endParaRPr lang="es-PE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20" y="1418695"/>
            <a:ext cx="9292867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26265" y="4006888"/>
            <a:ext cx="270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Adjunte la Ficha de registro escaneada</a:t>
            </a:r>
            <a:endParaRPr lang="es-PE" sz="2800" dirty="0" smtClean="0"/>
          </a:p>
        </p:txBody>
      </p:sp>
      <p:pic>
        <p:nvPicPr>
          <p:cNvPr id="3074" name="Picture 2" descr="formulario_matriz_selecTOD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299" r="5930" b="3290"/>
          <a:stretch>
            <a:fillRect/>
          </a:stretch>
        </p:blipFill>
        <p:spPr bwMode="auto">
          <a:xfrm>
            <a:off x="4716207" y="1453369"/>
            <a:ext cx="6082241" cy="51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226265" y="5532072"/>
            <a:ext cx="270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Y, en caso de requerirse, adjunte el certificado de discapacidad o médico</a:t>
            </a:r>
            <a:endParaRPr lang="es-PE" sz="2800" dirty="0" smtClean="0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3225800" y="4330053"/>
            <a:ext cx="1718733" cy="1765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3674533" y="5993737"/>
            <a:ext cx="1261534" cy="398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282848" y="75474"/>
            <a:ext cx="10515600" cy="95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PE" smtClean="0"/>
              <a:t>II. Estudiantes con NEE en las evaluaciones estandarizadas 2017</a:t>
            </a:r>
            <a:endParaRPr lang="es-PE" dirty="0"/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28" y="1535606"/>
            <a:ext cx="9403820" cy="49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pic>
        <p:nvPicPr>
          <p:cNvPr id="12" name="Imagen 11" descr="Resultado de imagen para certificado medico pe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69" y="2540998"/>
            <a:ext cx="2938145" cy="401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relacion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88" y="2555285"/>
            <a:ext cx="2657475" cy="3988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1925381" y="1028424"/>
            <a:ext cx="3615267" cy="647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0" dirty="0" smtClean="0">
                <a:solidFill>
                  <a:srgbClr val="FF0000"/>
                </a:solidFill>
              </a:rPr>
              <a:t>x</a:t>
            </a:r>
            <a:endParaRPr lang="es-PE" sz="40000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022911" y="1003111"/>
            <a:ext cx="3615267" cy="647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0" dirty="0" smtClean="0">
                <a:solidFill>
                  <a:srgbClr val="FF0000"/>
                </a:solidFill>
              </a:rPr>
              <a:t>x</a:t>
            </a:r>
            <a:endParaRPr lang="es-PE" sz="40000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88257" y="1494415"/>
            <a:ext cx="1054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Solo son permitidos los certificados de discapacidad y los certificados médicos institucionales, no los certificados de médicos particulares.</a:t>
            </a:r>
            <a:endParaRPr lang="es-P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pic>
        <p:nvPicPr>
          <p:cNvPr id="1026" name="Picture 2" descr="lista_estudiantes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95" y="2033465"/>
            <a:ext cx="8700707" cy="372419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80757" y="1790174"/>
            <a:ext cx="2189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Puedes agregar más estudiantes, en caso no estén registrados en SIAGIE como tales</a:t>
            </a:r>
            <a:endParaRPr lang="es-PE" sz="2800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580757" y="3295397"/>
            <a:ext cx="21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Si el estudiante ya no está en la escuela</a:t>
            </a:r>
            <a:endParaRPr lang="es-PE" sz="2800" dirty="0" smtClean="0"/>
          </a:p>
        </p:txBody>
      </p:sp>
      <p:sp>
        <p:nvSpPr>
          <p:cNvPr id="14" name="CuadroTexto 13"/>
          <p:cNvSpPr txBox="1"/>
          <p:nvPr/>
        </p:nvSpPr>
        <p:spPr>
          <a:xfrm>
            <a:off x="580757" y="4191345"/>
            <a:ext cx="21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Si el estudiante no tiene discapacidad</a:t>
            </a:r>
            <a:endParaRPr lang="es-PE" sz="2800" dirty="0" smtClean="0"/>
          </a:p>
        </p:txBody>
      </p:sp>
      <p:sp>
        <p:nvSpPr>
          <p:cNvPr id="15" name="CuadroTexto 14"/>
          <p:cNvSpPr txBox="1"/>
          <p:nvPr/>
        </p:nvSpPr>
        <p:spPr>
          <a:xfrm>
            <a:off x="580757" y="5157495"/>
            <a:ext cx="21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Al finalizar, da clic a “enviar registro”</a:t>
            </a:r>
            <a:endParaRPr lang="es-PE" sz="2800" b="1" dirty="0" smtClean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2568388" y="5480660"/>
            <a:ext cx="39937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2649071" y="2390338"/>
            <a:ext cx="7974105" cy="500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447365" y="3618562"/>
            <a:ext cx="45182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2420471" y="4047565"/>
            <a:ext cx="5163670" cy="466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I. Público objetivo</a:t>
            </a:r>
            <a:endParaRPr lang="es-PE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97714" y="1426356"/>
            <a:ext cx="7095067" cy="486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PE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90457280"/>
              </p:ext>
            </p:extLst>
          </p:nvPr>
        </p:nvGraphicFramePr>
        <p:xfrm>
          <a:off x="2031999" y="719666"/>
          <a:ext cx="90339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7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4° Registrar virtualmente a los estudiantes con NEE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45163" y="3230068"/>
            <a:ext cx="3426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Al hacerlo, le aparecerá una declaración jurada, la cual deberá llenar con sus datos y enviar.  </a:t>
            </a:r>
            <a:endParaRPr lang="es-PE" sz="2800" dirty="0" smtClean="0"/>
          </a:p>
        </p:txBody>
      </p:sp>
      <p:pic>
        <p:nvPicPr>
          <p:cNvPr id="2050" name="Picture 2" descr="DJ LLENA 3-33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3085" r="6012" b="8052"/>
          <a:stretch>
            <a:fillRect/>
          </a:stretch>
        </p:blipFill>
        <p:spPr bwMode="auto">
          <a:xfrm>
            <a:off x="5273675" y="1605508"/>
            <a:ext cx="5336054" cy="4793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4708001" y="3724835"/>
            <a:ext cx="3602281" cy="235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82848" y="75474"/>
            <a:ext cx="10515600" cy="95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PE" smtClean="0"/>
              <a:t>III. Mecanismos de soporte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28" y="886882"/>
            <a:ext cx="4499339" cy="56845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00005" y="2987587"/>
            <a:ext cx="3426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 smtClean="0">
                <a:solidFill>
                  <a:schemeClr val="accent2">
                    <a:lumMod val="75000"/>
                  </a:schemeClr>
                </a:solidFill>
              </a:rPr>
              <a:t>En la sección NEE encontrará videos y materiales de consulta</a:t>
            </a:r>
          </a:p>
        </p:txBody>
      </p:sp>
    </p:spTree>
    <p:extLst>
      <p:ext uri="{BB962C8B-B14F-4D97-AF65-F5344CB8AC3E}">
        <p14:creationId xmlns:p14="http://schemas.microsoft.com/office/powerpoint/2010/main" val="12855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82848" y="75474"/>
            <a:ext cx="10515600" cy="95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PE" smtClean="0"/>
              <a:t>III. Mecanismos de soporte</a:t>
            </a:r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7188815" y="1798117"/>
            <a:ext cx="436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chemeClr val="accent2">
                    <a:lumMod val="75000"/>
                  </a:schemeClr>
                </a:solidFill>
              </a:rPr>
              <a:t>Monitor macro regional Apurímac – Cuzco – Puno – Madre de Dios</a:t>
            </a:r>
          </a:p>
          <a:p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Lic. Edman Manuel </a:t>
            </a:r>
            <a:r>
              <a:rPr lang="es-PE" sz="2400" b="1" dirty="0" err="1" smtClean="0">
                <a:solidFill>
                  <a:schemeClr val="accent2">
                    <a:lumMod val="75000"/>
                  </a:schemeClr>
                </a:solidFill>
              </a:rPr>
              <a:t>Andia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 Salazar</a:t>
            </a:r>
          </a:p>
          <a:p>
            <a:r>
              <a:rPr lang="es-PE" sz="2400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c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ontacto_nee6@minedu.gob.pe</a:t>
            </a:r>
            <a:endParaRPr lang="es-P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Claro: 997163116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52539" y="1798117"/>
            <a:ext cx="4363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chemeClr val="accent2">
                    <a:lumMod val="75000"/>
                  </a:schemeClr>
                </a:solidFill>
              </a:rPr>
              <a:t>Especialista TIC</a:t>
            </a:r>
            <a:endParaRPr lang="es-PE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Prof. Juan Carlos </a:t>
            </a:r>
            <a:r>
              <a:rPr lang="es-PE" sz="2400" b="1" dirty="0" err="1" smtClean="0">
                <a:solidFill>
                  <a:schemeClr val="accent2">
                    <a:lumMod val="75000"/>
                  </a:schemeClr>
                </a:solidFill>
              </a:rPr>
              <a:t>Pari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 Cruz</a:t>
            </a:r>
            <a:endParaRPr lang="es-P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zjc_carlos@hotmail.com</a:t>
            </a:r>
            <a:endParaRPr lang="es-P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Movistar: 951901031</a:t>
            </a:r>
          </a:p>
          <a:p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Facebook: Juan Carlos </a:t>
            </a:r>
            <a:r>
              <a:rPr lang="es-PE" sz="2400" b="1" dirty="0" err="1" smtClean="0">
                <a:solidFill>
                  <a:schemeClr val="accent2">
                    <a:lumMod val="75000"/>
                  </a:schemeClr>
                </a:solidFill>
              </a:rPr>
              <a:t>Pari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</a:rPr>
              <a:t> Cruz</a:t>
            </a:r>
            <a:endParaRPr lang="es-PE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IV. Cronograma de registro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2439777"/>
            <a:ext cx="6517943" cy="3737186"/>
          </a:xfrm>
        </p:spPr>
        <p:txBody>
          <a:bodyPr/>
          <a:lstStyle/>
          <a:p>
            <a:pPr marL="0" indent="0">
              <a:buNone/>
            </a:pPr>
            <a:r>
              <a:rPr lang="es-PE" b="1" dirty="0" smtClean="0"/>
              <a:t>Tome en cuenta: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smtClean="0"/>
              <a:t>El R-NEE estará activo para su UGEL </a:t>
            </a:r>
            <a:r>
              <a:rPr lang="es-PE" b="1" dirty="0" smtClean="0">
                <a:solidFill>
                  <a:schemeClr val="accent5"/>
                </a:solidFill>
              </a:rPr>
              <a:t>desde el 17 de mayo hasta el </a:t>
            </a:r>
            <a:r>
              <a:rPr lang="es-PE" b="1" dirty="0" smtClean="0">
                <a:solidFill>
                  <a:schemeClr val="accent5"/>
                </a:solidFill>
              </a:rPr>
              <a:t>01 </a:t>
            </a:r>
            <a:r>
              <a:rPr lang="es-PE" b="1" dirty="0" smtClean="0">
                <a:solidFill>
                  <a:schemeClr val="accent5"/>
                </a:solidFill>
              </a:rPr>
              <a:t>de julio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3074" name="Picture 2" descr="Resultado de imagen para recuerde imag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10936" r="17216"/>
          <a:stretch/>
        </p:blipFill>
        <p:spPr bwMode="auto">
          <a:xfrm>
            <a:off x="8300908" y="2074459"/>
            <a:ext cx="2497540" cy="33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I. Evaluaciones estandarizadas y estudiantes con NEE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647" y="1028424"/>
            <a:ext cx="10732285" cy="965200"/>
          </a:xfrm>
        </p:spPr>
        <p:txBody>
          <a:bodyPr/>
          <a:lstStyle/>
          <a:p>
            <a:pPr marL="0" indent="0" algn="just"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¿Por qué es importante la participación de estudiantes con NEE en las evaluaciones estandarizadas de logros de aprendizaje?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14647" y="2306890"/>
            <a:ext cx="7095067" cy="486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PE" sz="2500" dirty="0" smtClean="0"/>
              <a:t> Porque los estudiantes tienen derecho a participar de todas las actividades de la escuela, en igualdad de condiciones.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2500" dirty="0" smtClean="0"/>
              <a:t> Porque es el mecanismo de medición de los avances en el aprendizaje de estudiantes con NEE asociadas a discapacidad, incluidos en escuelas regulares.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2500" dirty="0" smtClean="0"/>
              <a:t> Porque permite evidenciar y visibilizar los logros en la adecuación de la </a:t>
            </a:r>
            <a:r>
              <a:rPr lang="es-PE" sz="2500" dirty="0" err="1" smtClean="0"/>
              <a:t>currícula</a:t>
            </a:r>
            <a:r>
              <a:rPr lang="es-PE" sz="2500" dirty="0" smtClean="0"/>
              <a:t> y los desafíos pendientes para la plena inclusión educativa.</a:t>
            </a:r>
          </a:p>
          <a:p>
            <a:endParaRPr lang="es-PE" dirty="0"/>
          </a:p>
        </p:txBody>
      </p:sp>
      <p:pic>
        <p:nvPicPr>
          <p:cNvPr id="5" name="Picture 2" descr="http://www.minedu.gob.pe/educacioninclusiva/imagenes/da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3" y="2853441"/>
            <a:ext cx="3522944" cy="27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I. Evaluaciones estandarizadas y estudiantes con NEE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86080"/>
              </p:ext>
            </p:extLst>
          </p:nvPr>
        </p:nvGraphicFramePr>
        <p:xfrm>
          <a:off x="1371601" y="1312334"/>
          <a:ext cx="9567333" cy="484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714647" y="1028424"/>
            <a:ext cx="10732285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Un desafío progresivo…</a:t>
            </a:r>
          </a:p>
        </p:txBody>
      </p:sp>
    </p:spTree>
    <p:extLst>
      <p:ext uri="{BB962C8B-B14F-4D97-AF65-F5344CB8AC3E}">
        <p14:creationId xmlns:p14="http://schemas.microsoft.com/office/powerpoint/2010/main" val="353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14647" y="1168400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Tipos y subtipos de discapacidad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1720272"/>
            <a:ext cx="7497233" cy="48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docentes reunidos anim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1" y="1471247"/>
            <a:ext cx="6078277" cy="43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42412" y="1975508"/>
            <a:ext cx="39987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dirty="0"/>
          </a:p>
          <a:p>
            <a:pPr algn="ctr"/>
            <a:r>
              <a:rPr lang="es-P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director convoca a reunión a los docentes de los grados a evaluar:</a:t>
            </a:r>
          </a:p>
          <a:p>
            <a:pPr algn="ctr"/>
            <a:endParaRPr lang="es-P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PE" sz="2600" i="1" dirty="0" smtClean="0"/>
              <a:t>¿Tienen estudiantes que tienen o tendrían discapacidad en sus aulas?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1° Identificar de los estudiantes con NEE</a:t>
            </a:r>
          </a:p>
        </p:txBody>
      </p:sp>
    </p:spTree>
    <p:extLst>
      <p:ext uri="{BB962C8B-B14F-4D97-AF65-F5344CB8AC3E}">
        <p14:creationId xmlns:p14="http://schemas.microsoft.com/office/powerpoint/2010/main" val="41583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708099" y="2624342"/>
            <a:ext cx="2400300" cy="240030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/>
              <a:t>SAANEE</a:t>
            </a:r>
            <a:endParaRPr lang="es-PE" b="1" dirty="0"/>
          </a:p>
        </p:txBody>
      </p:sp>
      <p:sp>
        <p:nvSpPr>
          <p:cNvPr id="7" name="Elipse 6"/>
          <p:cNvSpPr/>
          <p:nvPr/>
        </p:nvSpPr>
        <p:spPr>
          <a:xfrm>
            <a:off x="4959299" y="2624342"/>
            <a:ext cx="2400300" cy="2400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Docente / Tutor del estudiante</a:t>
            </a:r>
            <a:endParaRPr lang="es-PE" sz="2000" dirty="0"/>
          </a:p>
        </p:txBody>
      </p:sp>
      <p:sp>
        <p:nvSpPr>
          <p:cNvPr id="9" name="Elipse 8"/>
          <p:cNvSpPr/>
          <p:nvPr/>
        </p:nvSpPr>
        <p:spPr>
          <a:xfrm>
            <a:off x="8305285" y="2624342"/>
            <a:ext cx="2400300" cy="2400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Representante de la familia del estudiante</a:t>
            </a:r>
            <a:endParaRPr lang="es-PE" sz="2000" dirty="0"/>
          </a:p>
        </p:txBody>
      </p:sp>
      <p:sp>
        <p:nvSpPr>
          <p:cNvPr id="6" name="Más 5"/>
          <p:cNvSpPr/>
          <p:nvPr/>
        </p:nvSpPr>
        <p:spPr>
          <a:xfrm>
            <a:off x="4156256" y="3494292"/>
            <a:ext cx="660400" cy="66040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ás 9"/>
          <p:cNvSpPr/>
          <p:nvPr/>
        </p:nvSpPr>
        <p:spPr>
          <a:xfrm>
            <a:off x="7502242" y="3494292"/>
            <a:ext cx="660400" cy="66040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237115" y="5184732"/>
            <a:ext cx="3342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Coordinar con el Servicio de </a:t>
            </a:r>
            <a:endParaRPr lang="es-PE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defRPr/>
            </a:pPr>
            <a:r>
              <a:rPr lang="es-P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Apoyo </a:t>
            </a:r>
            <a:r>
              <a:rPr lang="es-P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Asesoramiento a las Necesidades Educativas Especiales (SAANEE)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43103" y="1507067"/>
            <a:ext cx="1320335" cy="905928"/>
            <a:chOff x="1830438" y="1133695"/>
            <a:chExt cx="1659234" cy="1155700"/>
          </a:xfrm>
        </p:grpSpPr>
        <p:pic>
          <p:nvPicPr>
            <p:cNvPr id="1026" name="Picture 2" descr="Resultado de imagen para colegio ICON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50" b="16597"/>
            <a:stretch/>
          </p:blipFill>
          <p:spPr bwMode="auto">
            <a:xfrm>
              <a:off x="1830438" y="1133695"/>
              <a:ext cx="1659234" cy="115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ángulo 13"/>
            <p:cNvSpPr/>
            <p:nvPr/>
          </p:nvSpPr>
          <p:spPr>
            <a:xfrm>
              <a:off x="2078633" y="1485606"/>
              <a:ext cx="1155700" cy="187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CEBE</a:t>
              </a:r>
              <a:endParaRPr lang="es-PE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660055" y="1256845"/>
              <a:ext cx="45719" cy="992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767340" y="1256845"/>
              <a:ext cx="52364" cy="1044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2319897" y="2146637"/>
            <a:ext cx="120015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Opción 1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9" name="Flecha doblada hacia arriba 18"/>
          <p:cNvSpPr/>
          <p:nvPr/>
        </p:nvSpPr>
        <p:spPr>
          <a:xfrm rot="5400000">
            <a:off x="703731" y="2410298"/>
            <a:ext cx="587964" cy="709217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82848" y="75474"/>
            <a:ext cx="10515600" cy="95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PE" smtClean="0"/>
              <a:t>II. Estudiantes con NEE en las evaluaciones estandarizadas 2017</a:t>
            </a:r>
            <a:endParaRPr lang="es-PE" dirty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>
                <a:solidFill>
                  <a:schemeClr val="accent5"/>
                </a:solidFill>
              </a:rPr>
              <a:t>2</a:t>
            </a:r>
            <a:r>
              <a:rPr lang="es-PE" b="1" dirty="0" smtClean="0">
                <a:solidFill>
                  <a:schemeClr val="accent5"/>
                </a:solidFill>
              </a:rPr>
              <a:t>° Definir del equipo </a:t>
            </a:r>
          </a:p>
        </p:txBody>
      </p:sp>
    </p:spTree>
    <p:extLst>
      <p:ext uri="{BB962C8B-B14F-4D97-AF65-F5344CB8AC3E}">
        <p14:creationId xmlns:p14="http://schemas.microsoft.com/office/powerpoint/2010/main" val="24122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708099" y="2624342"/>
            <a:ext cx="2400300" cy="2400300"/>
          </a:xfrm>
          <a:prstGeom prst="ellipse">
            <a:avLst/>
          </a:prstGeom>
          <a:solidFill>
            <a:srgbClr val="CFAFE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Psicólogo/a</a:t>
            </a:r>
            <a:endParaRPr lang="es-PE" sz="1400" dirty="0"/>
          </a:p>
        </p:txBody>
      </p:sp>
      <p:sp>
        <p:nvSpPr>
          <p:cNvPr id="7" name="Elipse 6"/>
          <p:cNvSpPr/>
          <p:nvPr/>
        </p:nvSpPr>
        <p:spPr>
          <a:xfrm>
            <a:off x="4959299" y="2624342"/>
            <a:ext cx="2400300" cy="2400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Docente / Tutor del estudiante</a:t>
            </a:r>
            <a:endParaRPr lang="es-PE" sz="2000" dirty="0"/>
          </a:p>
        </p:txBody>
      </p:sp>
      <p:sp>
        <p:nvSpPr>
          <p:cNvPr id="9" name="Elipse 8"/>
          <p:cNvSpPr/>
          <p:nvPr/>
        </p:nvSpPr>
        <p:spPr>
          <a:xfrm>
            <a:off x="8305285" y="2624342"/>
            <a:ext cx="2400300" cy="2400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Representante de la familia del estudiante</a:t>
            </a:r>
            <a:endParaRPr lang="es-PE" sz="2000" dirty="0"/>
          </a:p>
        </p:txBody>
      </p:sp>
      <p:sp>
        <p:nvSpPr>
          <p:cNvPr id="6" name="Más 5"/>
          <p:cNvSpPr/>
          <p:nvPr/>
        </p:nvSpPr>
        <p:spPr>
          <a:xfrm>
            <a:off x="4156256" y="3494292"/>
            <a:ext cx="660400" cy="66040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ás 9"/>
          <p:cNvSpPr/>
          <p:nvPr/>
        </p:nvSpPr>
        <p:spPr>
          <a:xfrm>
            <a:off x="7502242" y="3494292"/>
            <a:ext cx="660400" cy="66040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322031" y="5280192"/>
            <a:ext cx="317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Coordinar con el o la psicóloga de la escuela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331033" y="2161548"/>
            <a:ext cx="120015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Opción 2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2° Definir del equipo</a:t>
            </a:r>
          </a:p>
        </p:txBody>
      </p:sp>
    </p:spTree>
    <p:extLst>
      <p:ext uri="{BB962C8B-B14F-4D97-AF65-F5344CB8AC3E}">
        <p14:creationId xmlns:p14="http://schemas.microsoft.com/office/powerpoint/2010/main" val="12989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708099" y="2624342"/>
            <a:ext cx="2400300" cy="2400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2000" dirty="0"/>
              <a:t>Comité de Tutoría y Orientación Educativa</a:t>
            </a:r>
          </a:p>
        </p:txBody>
      </p:sp>
      <p:sp>
        <p:nvSpPr>
          <p:cNvPr id="7" name="Elipse 6"/>
          <p:cNvSpPr/>
          <p:nvPr/>
        </p:nvSpPr>
        <p:spPr>
          <a:xfrm>
            <a:off x="4959299" y="2624342"/>
            <a:ext cx="2400300" cy="2400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Docente / Tutor del estudiante</a:t>
            </a:r>
            <a:endParaRPr lang="es-PE" sz="2000" dirty="0"/>
          </a:p>
        </p:txBody>
      </p:sp>
      <p:sp>
        <p:nvSpPr>
          <p:cNvPr id="9" name="Elipse 8"/>
          <p:cNvSpPr/>
          <p:nvPr/>
        </p:nvSpPr>
        <p:spPr>
          <a:xfrm>
            <a:off x="8305285" y="2624342"/>
            <a:ext cx="2400300" cy="2400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Representante de la familia del estudiante</a:t>
            </a:r>
            <a:endParaRPr lang="es-PE" sz="2000" dirty="0"/>
          </a:p>
        </p:txBody>
      </p:sp>
      <p:sp>
        <p:nvSpPr>
          <p:cNvPr id="6" name="Más 5"/>
          <p:cNvSpPr/>
          <p:nvPr/>
        </p:nvSpPr>
        <p:spPr>
          <a:xfrm>
            <a:off x="4156256" y="3494292"/>
            <a:ext cx="660400" cy="66040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ás 9"/>
          <p:cNvSpPr/>
          <p:nvPr/>
        </p:nvSpPr>
        <p:spPr>
          <a:xfrm>
            <a:off x="7502242" y="3494292"/>
            <a:ext cx="660400" cy="66040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243009" y="5291481"/>
            <a:ext cx="333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Coordinar con Comité de Tutoría y Orientación Educativa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331033" y="2161548"/>
            <a:ext cx="120015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Opción 3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82848" y="75474"/>
            <a:ext cx="10515600" cy="952950"/>
          </a:xfrm>
        </p:spPr>
        <p:txBody>
          <a:bodyPr/>
          <a:lstStyle/>
          <a:p>
            <a:r>
              <a:rPr lang="es-PE" dirty="0" smtClean="0"/>
              <a:t>II. </a:t>
            </a:r>
            <a:r>
              <a:rPr lang="es-PE" dirty="0"/>
              <a:t>E</a:t>
            </a:r>
            <a:r>
              <a:rPr lang="es-PE" dirty="0" smtClean="0"/>
              <a:t>studiantes con NEE en las evaluaciones estandarizadas 2017</a:t>
            </a:r>
            <a:endParaRPr lang="es-PE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43118" y="837224"/>
            <a:ext cx="10732285" cy="82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dirty="0" smtClean="0">
                <a:solidFill>
                  <a:schemeClr val="accent5"/>
                </a:solidFill>
              </a:rPr>
              <a:t>2° Definir del equipo</a:t>
            </a:r>
          </a:p>
        </p:txBody>
      </p:sp>
    </p:spTree>
    <p:extLst>
      <p:ext uri="{BB962C8B-B14F-4D97-AF65-F5344CB8AC3E}">
        <p14:creationId xmlns:p14="http://schemas.microsoft.com/office/powerpoint/2010/main" val="2606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842</Words>
  <Application>Microsoft Office PowerPoint</Application>
  <PresentationFormat>Panorámica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 Condensed</vt:lpstr>
      <vt:lpstr>Wingdings</vt:lpstr>
      <vt:lpstr>Tema de Office</vt:lpstr>
      <vt:lpstr>Registro de Necesidades Educativas Especiales R-NEE</vt:lpstr>
      <vt:lpstr>I. Público objetivo</vt:lpstr>
      <vt:lpstr>I. Evaluaciones estandarizadas y estudiantes con NEE</vt:lpstr>
      <vt:lpstr>I. Evaluaciones estandarizadas y estudiantes con NEE</vt:lpstr>
      <vt:lpstr>II. Estudiantes con NEE en las evaluaciones estandarizadas 2017</vt:lpstr>
      <vt:lpstr>II. Estudiantes con NEE en las evaluaciones estandarizadas 2017</vt:lpstr>
      <vt:lpstr>Presentación de PowerPoint</vt:lpstr>
      <vt:lpstr>II. Estudiantes con NEE en las evaluaciones estandarizadas 2017</vt:lpstr>
      <vt:lpstr>II. Estudiantes con NEE en las evaluaciones estandarizadas 2017</vt:lpstr>
      <vt:lpstr>II. Estudiantes con NEE en las evaluaciones estandarizadas 2017</vt:lpstr>
      <vt:lpstr>II. Estudiantes con NEE en las evaluaciones estandarizadas 2017</vt:lpstr>
      <vt:lpstr>Presentación de PowerPoint</vt:lpstr>
      <vt:lpstr>II. Estudiantes con NEE en las evaluaciones estandarizadas 2017</vt:lpstr>
      <vt:lpstr>II. Estudiantes con NEE en las evaluaciones estandarizadas 2017</vt:lpstr>
      <vt:lpstr>II. Estudiantes con NEE en las evaluaciones estandarizadas 2017</vt:lpstr>
      <vt:lpstr>II. Estudiantes con NEE en las evaluaciones estandarizadas 2017</vt:lpstr>
      <vt:lpstr>Presentación de PowerPoint</vt:lpstr>
      <vt:lpstr>II. Estudiantes con NEE en las evaluaciones estandarizadas 2017</vt:lpstr>
      <vt:lpstr>II. Estudiantes con NEE en las evaluaciones estandarizadas 2017</vt:lpstr>
      <vt:lpstr>II. Estudiantes con NEE en las evaluaciones estandarizadas 2017</vt:lpstr>
      <vt:lpstr>Presentación de PowerPoint</vt:lpstr>
      <vt:lpstr>Presentación de PowerPoint</vt:lpstr>
      <vt:lpstr>IV. Cronograma de registro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ORLANDO SULLON SULLON</dc:creator>
  <cp:lastModifiedBy>TIC</cp:lastModifiedBy>
  <cp:revision>229</cp:revision>
  <dcterms:created xsi:type="dcterms:W3CDTF">2014-07-08T14:30:13Z</dcterms:created>
  <dcterms:modified xsi:type="dcterms:W3CDTF">2017-05-25T19:31:20Z</dcterms:modified>
</cp:coreProperties>
</file>