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9" r:id="rId3"/>
    <p:sldId id="262" r:id="rId4"/>
    <p:sldId id="263" r:id="rId5"/>
    <p:sldId id="302" r:id="rId6"/>
    <p:sldId id="303" r:id="rId7"/>
    <p:sldId id="304" r:id="rId8"/>
    <p:sldId id="305" r:id="rId9"/>
    <p:sldId id="306" r:id="rId10"/>
    <p:sldId id="307" r:id="rId11"/>
    <p:sldId id="308" r:id="rId12"/>
    <p:sldId id="270" r:id="rId13"/>
    <p:sldId id="309" r:id="rId14"/>
    <p:sldId id="310" r:id="rId15"/>
    <p:sldId id="312" r:id="rId16"/>
    <p:sldId id="329" r:id="rId17"/>
    <p:sldId id="326" r:id="rId18"/>
    <p:sldId id="327" r:id="rId19"/>
    <p:sldId id="316" r:id="rId20"/>
    <p:sldId id="313" r:id="rId21"/>
    <p:sldId id="328" r:id="rId22"/>
    <p:sldId id="321" r:id="rId23"/>
    <p:sldId id="324" r:id="rId24"/>
    <p:sldId id="314" r:id="rId25"/>
    <p:sldId id="317" r:id="rId26"/>
    <p:sldId id="322" r:id="rId27"/>
    <p:sldId id="320" r:id="rId28"/>
    <p:sldId id="323" r:id="rId29"/>
    <p:sldId id="330" r:id="rId3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ANALIA ZURITA GALARRETA" initials="CAZG" lastIdx="9" clrIdx="0">
    <p:extLst>
      <p:ext uri="{19B8F6BF-5375-455C-9EA6-DF929625EA0E}">
        <p15:presenceInfo xmlns:p15="http://schemas.microsoft.com/office/powerpoint/2012/main" userId="S-1-5-21-1280482202-4056878361-557001864-111715" providerId="AD"/>
      </p:ext>
    </p:extLst>
  </p:cmAuthor>
  <p:cmAuthor id="2" name="ESPECIALISTA ATCE3" initials="EA" lastIdx="13" clrIdx="1">
    <p:extLst>
      <p:ext uri="{19B8F6BF-5375-455C-9EA6-DF929625EA0E}">
        <p15:presenceInfo xmlns:p15="http://schemas.microsoft.com/office/powerpoint/2012/main" userId="S-1-5-21-1280482202-4056878361-557001864-11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094"/>
    <a:srgbClr val="BB5624"/>
    <a:srgbClr val="B62C00"/>
    <a:srgbClr val="DB957F"/>
    <a:srgbClr val="D7A47F"/>
    <a:srgbClr val="BF9000"/>
    <a:srgbClr val="9A9A9A"/>
    <a:srgbClr val="B76E28"/>
    <a:srgbClr val="D0D0D1"/>
    <a:srgbClr val="D5B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9260" autoAdjust="0"/>
  </p:normalViewPr>
  <p:slideViewPr>
    <p:cSldViewPr snapToGrid="0">
      <p:cViewPr varScale="1">
        <p:scale>
          <a:sx n="103" d="100"/>
          <a:sy n="103"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A6EDC-17BF-49C0-A264-49DC92FA87BC}" type="doc">
      <dgm:prSet loTypeId="urn:microsoft.com/office/officeart/2005/8/layout/chevron2" loCatId="list" qsTypeId="urn:microsoft.com/office/officeart/2005/8/quickstyle/simple5" qsCatId="simple" csTypeId="urn:microsoft.com/office/officeart/2005/8/colors/colorful3" csCatId="colorful" phldr="1"/>
      <dgm:spPr/>
      <dgm:t>
        <a:bodyPr/>
        <a:lstStyle/>
        <a:p>
          <a:endParaRPr lang="es-PE"/>
        </a:p>
      </dgm:t>
    </dgm:pt>
    <dgm:pt modelId="{797FD315-7B79-4DD9-A405-56F390031998}">
      <dgm:prSet custT="1"/>
      <dgm:spPr/>
      <dgm:t>
        <a:bodyPr/>
        <a:lstStyle/>
        <a:p>
          <a:pPr rtl="0"/>
          <a:r>
            <a:rPr lang="es-PE" sz="1800" dirty="0"/>
            <a:t>Son elaboradas de manera participativa y </a:t>
          </a:r>
          <a:r>
            <a:rPr lang="es-PE" sz="1800" dirty="0">
              <a:solidFill>
                <a:schemeClr val="tx1"/>
              </a:solidFill>
            </a:rPr>
            <a:t>consensuada por los integrantes de la comunidad educativa o sus representantes.</a:t>
          </a:r>
        </a:p>
      </dgm:t>
    </dgm:pt>
    <dgm:pt modelId="{47A8D15A-CF66-43D3-A9BE-249F2D30CFC2}" type="parTrans" cxnId="{9A89A265-BECA-4F4C-85A6-A9C9E89010DA}">
      <dgm:prSet/>
      <dgm:spPr/>
      <dgm:t>
        <a:bodyPr/>
        <a:lstStyle/>
        <a:p>
          <a:endParaRPr lang="es-PE" sz="1800"/>
        </a:p>
      </dgm:t>
    </dgm:pt>
    <dgm:pt modelId="{46E4A178-A52D-428E-BB2F-9A375086FCC5}" type="sibTrans" cxnId="{9A89A265-BECA-4F4C-85A6-A9C9E89010DA}">
      <dgm:prSet/>
      <dgm:spPr/>
      <dgm:t>
        <a:bodyPr/>
        <a:lstStyle/>
        <a:p>
          <a:endParaRPr lang="es-PE" sz="1800"/>
        </a:p>
      </dgm:t>
    </dgm:pt>
    <dgm:pt modelId="{57BAF28D-FBF6-41C1-A0D7-D7B5FEFA9826}">
      <dgm:prSet custT="1"/>
      <dgm:spPr/>
      <dgm:t>
        <a:bodyPr/>
        <a:lstStyle/>
        <a:p>
          <a:pPr rtl="0"/>
          <a:r>
            <a:rPr lang="es-PE" sz="1800" dirty="0"/>
            <a:t>Son formuladas en términos positivos, teniendo en cuenta las necesidades colectivas, el bienestar común, la pertinencia cultural y los derechos humanos. </a:t>
          </a:r>
        </a:p>
      </dgm:t>
    </dgm:pt>
    <dgm:pt modelId="{C8670C04-F427-4CF0-81ED-BE0DA7491AA5}" type="parTrans" cxnId="{5FE31DFD-4F0E-4F7C-B0E1-717499D69E6B}">
      <dgm:prSet/>
      <dgm:spPr/>
      <dgm:t>
        <a:bodyPr/>
        <a:lstStyle/>
        <a:p>
          <a:endParaRPr lang="es-PE" sz="1800"/>
        </a:p>
      </dgm:t>
    </dgm:pt>
    <dgm:pt modelId="{6550BA29-11CE-4B18-9C1E-A85D51306A2B}" type="sibTrans" cxnId="{5FE31DFD-4F0E-4F7C-B0E1-717499D69E6B}">
      <dgm:prSet/>
      <dgm:spPr/>
      <dgm:t>
        <a:bodyPr/>
        <a:lstStyle/>
        <a:p>
          <a:endParaRPr lang="es-PE" sz="1800"/>
        </a:p>
      </dgm:t>
    </dgm:pt>
    <dgm:pt modelId="{26B207B7-8F48-4DCF-AC2C-97F76C663574}">
      <dgm:prSet custT="1"/>
      <dgm:spPr/>
      <dgm:t>
        <a:bodyPr/>
        <a:lstStyle/>
        <a:p>
          <a:pPr rtl="0"/>
          <a:r>
            <a:rPr lang="es-PE" sz="1800" dirty="0"/>
            <a:t>Contemplan regulaciones que faciliten el desarrollo adecuado de situaciones cotidianas como, por ejemplo, entrada de clase, desarrollo de los recreos, uso de los servicios higiénicos, etc.</a:t>
          </a:r>
        </a:p>
      </dgm:t>
    </dgm:pt>
    <dgm:pt modelId="{19A31E6A-6B4C-4ECE-89DA-B4227F8DD1EE}" type="parTrans" cxnId="{C9C79D1B-B24D-481E-89EB-B643640535DE}">
      <dgm:prSet/>
      <dgm:spPr/>
      <dgm:t>
        <a:bodyPr/>
        <a:lstStyle/>
        <a:p>
          <a:endParaRPr lang="es-PE" sz="1800"/>
        </a:p>
      </dgm:t>
    </dgm:pt>
    <dgm:pt modelId="{F62C1841-C5E6-4E84-9696-54D696847187}" type="sibTrans" cxnId="{C9C79D1B-B24D-481E-89EB-B643640535DE}">
      <dgm:prSet/>
      <dgm:spPr/>
      <dgm:t>
        <a:bodyPr/>
        <a:lstStyle/>
        <a:p>
          <a:endParaRPr lang="es-PE" sz="1800"/>
        </a:p>
      </dgm:t>
    </dgm:pt>
    <dgm:pt modelId="{FC87BC70-7C81-41F5-88A8-43547323C783}">
      <dgm:prSet custT="1"/>
      <dgm:spPr/>
      <dgm:t>
        <a:bodyPr/>
        <a:lstStyle/>
        <a:p>
          <a:pPr rtl="0"/>
          <a:r>
            <a:rPr lang="es-PE" sz="1800" dirty="0"/>
            <a:t>Son difundidas, de manera accesible, a todos los y las integrantes de la comunidad educativa.</a:t>
          </a:r>
        </a:p>
      </dgm:t>
    </dgm:pt>
    <dgm:pt modelId="{4919154B-51AC-42BD-AAC8-8EDC76CA18B1}" type="parTrans" cxnId="{E609CAE8-539D-4364-B036-4EF504629410}">
      <dgm:prSet/>
      <dgm:spPr/>
      <dgm:t>
        <a:bodyPr/>
        <a:lstStyle/>
        <a:p>
          <a:endParaRPr lang="es-PE" sz="1800"/>
        </a:p>
      </dgm:t>
    </dgm:pt>
    <dgm:pt modelId="{8269780D-38D6-48B0-B27A-AAD491363C54}" type="sibTrans" cxnId="{E609CAE8-539D-4364-B036-4EF504629410}">
      <dgm:prSet/>
      <dgm:spPr/>
      <dgm:t>
        <a:bodyPr/>
        <a:lstStyle/>
        <a:p>
          <a:endParaRPr lang="es-PE" sz="1800"/>
        </a:p>
      </dgm:t>
    </dgm:pt>
    <dgm:pt modelId="{292D05F5-C12F-4EBF-BB83-1CF0ACA53140}">
      <dgm:prSet custT="1"/>
      <dgm:spPr/>
      <dgm:t>
        <a:bodyPr/>
        <a:lstStyle/>
        <a:p>
          <a:pPr rtl="0"/>
          <a:r>
            <a:rPr lang="es-PE" sz="1800" dirty="0"/>
            <a:t>Son revisadas anualmente y de manera participativa, considerándose los ajustes necesarios.</a:t>
          </a:r>
        </a:p>
      </dgm:t>
    </dgm:pt>
    <dgm:pt modelId="{780D5341-3C85-4C55-8CA4-04E37557B19A}" type="parTrans" cxnId="{ED930464-9A15-4116-83CA-5786EBE8C0DF}">
      <dgm:prSet/>
      <dgm:spPr/>
      <dgm:t>
        <a:bodyPr/>
        <a:lstStyle/>
        <a:p>
          <a:endParaRPr lang="es-PE" sz="1800"/>
        </a:p>
      </dgm:t>
    </dgm:pt>
    <dgm:pt modelId="{603E8206-364D-4647-9CF7-6BB4482A8959}" type="sibTrans" cxnId="{ED930464-9A15-4116-83CA-5786EBE8C0DF}">
      <dgm:prSet/>
      <dgm:spPr/>
      <dgm:t>
        <a:bodyPr/>
        <a:lstStyle/>
        <a:p>
          <a:endParaRPr lang="es-PE" sz="1800"/>
        </a:p>
      </dgm:t>
    </dgm:pt>
    <dgm:pt modelId="{F5424996-2ECE-4042-9AA2-6F49334DC300}">
      <dgm:prSet custT="1"/>
      <dgm:spPr/>
      <dgm:t>
        <a:bodyPr/>
        <a:lstStyle/>
        <a:p>
          <a:pPr rtl="0"/>
          <a:endParaRPr lang="es-PE" sz="1800"/>
        </a:p>
      </dgm:t>
    </dgm:pt>
    <dgm:pt modelId="{6099BB7C-0CB5-4D61-AF1B-7677F38C3A98}" type="parTrans" cxnId="{518A4B07-A396-42B0-A829-238479548D47}">
      <dgm:prSet/>
      <dgm:spPr/>
      <dgm:t>
        <a:bodyPr/>
        <a:lstStyle/>
        <a:p>
          <a:endParaRPr lang="es-PE" sz="1800"/>
        </a:p>
      </dgm:t>
    </dgm:pt>
    <dgm:pt modelId="{C770DA55-6AD7-42A9-977E-2626DF11F0AE}" type="sibTrans" cxnId="{518A4B07-A396-42B0-A829-238479548D47}">
      <dgm:prSet/>
      <dgm:spPr/>
      <dgm:t>
        <a:bodyPr/>
        <a:lstStyle/>
        <a:p>
          <a:endParaRPr lang="es-PE" sz="1800"/>
        </a:p>
      </dgm:t>
    </dgm:pt>
    <dgm:pt modelId="{472B170A-0FA7-45D6-9CA7-0540528AC991}">
      <dgm:prSet custT="1"/>
      <dgm:spPr/>
      <dgm:t>
        <a:bodyPr/>
        <a:lstStyle/>
        <a:p>
          <a:pPr rtl="0"/>
          <a:endParaRPr lang="es-PE" sz="1800" dirty="0"/>
        </a:p>
      </dgm:t>
    </dgm:pt>
    <dgm:pt modelId="{F26C0E08-DDBC-4FBF-BC08-5B8AE9495F5C}" type="parTrans" cxnId="{81388D4C-4EC0-4EED-AA21-51DFA9AD3439}">
      <dgm:prSet/>
      <dgm:spPr/>
      <dgm:t>
        <a:bodyPr/>
        <a:lstStyle/>
        <a:p>
          <a:endParaRPr lang="es-PE" sz="1800"/>
        </a:p>
      </dgm:t>
    </dgm:pt>
    <dgm:pt modelId="{9FA41A0B-4DB3-4591-87E0-60FEA18CBD4D}" type="sibTrans" cxnId="{81388D4C-4EC0-4EED-AA21-51DFA9AD3439}">
      <dgm:prSet/>
      <dgm:spPr/>
      <dgm:t>
        <a:bodyPr/>
        <a:lstStyle/>
        <a:p>
          <a:endParaRPr lang="es-PE" sz="1800"/>
        </a:p>
      </dgm:t>
    </dgm:pt>
    <dgm:pt modelId="{B5D3FB5B-D9FB-44A9-AD23-DAF0EA5A4FD6}">
      <dgm:prSet custT="1"/>
      <dgm:spPr/>
      <dgm:t>
        <a:bodyPr/>
        <a:lstStyle/>
        <a:p>
          <a:pPr rtl="0"/>
          <a:endParaRPr lang="es-PE" sz="1800" dirty="0"/>
        </a:p>
      </dgm:t>
    </dgm:pt>
    <dgm:pt modelId="{D93AAA55-552C-4FBE-9D38-76ED06EF576E}" type="parTrans" cxnId="{15B71731-4870-4CCB-AC48-755F9AC46E61}">
      <dgm:prSet/>
      <dgm:spPr/>
      <dgm:t>
        <a:bodyPr/>
        <a:lstStyle/>
        <a:p>
          <a:endParaRPr lang="es-PE" sz="1800"/>
        </a:p>
      </dgm:t>
    </dgm:pt>
    <dgm:pt modelId="{7A5CA4DF-92F0-4DFE-8F40-5691FC321FB6}" type="sibTrans" cxnId="{15B71731-4870-4CCB-AC48-755F9AC46E61}">
      <dgm:prSet/>
      <dgm:spPr/>
      <dgm:t>
        <a:bodyPr/>
        <a:lstStyle/>
        <a:p>
          <a:endParaRPr lang="es-PE" sz="1800"/>
        </a:p>
      </dgm:t>
    </dgm:pt>
    <dgm:pt modelId="{A49E13B6-D91D-4D11-B958-2496FBCB975F}">
      <dgm:prSet custT="1"/>
      <dgm:spPr/>
      <dgm:t>
        <a:bodyPr/>
        <a:lstStyle/>
        <a:p>
          <a:pPr rtl="0"/>
          <a:endParaRPr lang="es-PE" sz="1800" dirty="0"/>
        </a:p>
      </dgm:t>
    </dgm:pt>
    <dgm:pt modelId="{0AEEE4ED-3BE2-472E-8407-C4F009F36827}" type="parTrans" cxnId="{5860E7F5-D3C1-495A-9E70-B26DAD5D542E}">
      <dgm:prSet/>
      <dgm:spPr/>
      <dgm:t>
        <a:bodyPr/>
        <a:lstStyle/>
        <a:p>
          <a:endParaRPr lang="es-PE" sz="1800"/>
        </a:p>
      </dgm:t>
    </dgm:pt>
    <dgm:pt modelId="{1D5EC57C-A2E8-4F5C-9353-ECCE2AD01B7B}" type="sibTrans" cxnId="{5860E7F5-D3C1-495A-9E70-B26DAD5D542E}">
      <dgm:prSet/>
      <dgm:spPr/>
      <dgm:t>
        <a:bodyPr/>
        <a:lstStyle/>
        <a:p>
          <a:endParaRPr lang="es-PE" sz="1800"/>
        </a:p>
      </dgm:t>
    </dgm:pt>
    <dgm:pt modelId="{1B2BB9E9-22CD-4098-B3A3-9A5CA770D6C0}">
      <dgm:prSet custT="1"/>
      <dgm:spPr/>
      <dgm:t>
        <a:bodyPr/>
        <a:lstStyle/>
        <a:p>
          <a:pPr rtl="0"/>
          <a:endParaRPr lang="es-PE" sz="1800" dirty="0"/>
        </a:p>
      </dgm:t>
    </dgm:pt>
    <dgm:pt modelId="{421375B9-DD4F-4EBB-8DE9-35CCE028298E}" type="parTrans" cxnId="{A7986207-06C7-434C-B7F8-6E93476F5410}">
      <dgm:prSet/>
      <dgm:spPr/>
      <dgm:t>
        <a:bodyPr/>
        <a:lstStyle/>
        <a:p>
          <a:endParaRPr lang="es-PE" sz="1800"/>
        </a:p>
      </dgm:t>
    </dgm:pt>
    <dgm:pt modelId="{437099CA-C2C0-4FB5-ACA6-4BCAA835CD88}" type="sibTrans" cxnId="{A7986207-06C7-434C-B7F8-6E93476F5410}">
      <dgm:prSet/>
      <dgm:spPr/>
      <dgm:t>
        <a:bodyPr/>
        <a:lstStyle/>
        <a:p>
          <a:endParaRPr lang="es-PE" sz="1800"/>
        </a:p>
      </dgm:t>
    </dgm:pt>
    <dgm:pt modelId="{C660523A-CE8D-4D09-B29E-3B90B4DC8439}" type="pres">
      <dgm:prSet presAssocID="{4CAA6EDC-17BF-49C0-A264-49DC92FA87BC}" presName="linearFlow" presStyleCnt="0">
        <dgm:presLayoutVars>
          <dgm:dir/>
          <dgm:animLvl val="lvl"/>
          <dgm:resizeHandles val="exact"/>
        </dgm:presLayoutVars>
      </dgm:prSet>
      <dgm:spPr/>
    </dgm:pt>
    <dgm:pt modelId="{4BEF998F-E3EE-4542-AB08-A662250340E4}" type="pres">
      <dgm:prSet presAssocID="{F5424996-2ECE-4042-9AA2-6F49334DC300}" presName="composite" presStyleCnt="0"/>
      <dgm:spPr/>
    </dgm:pt>
    <dgm:pt modelId="{07E53FA8-3E7F-47FB-BC1D-68ADA1F76BE5}" type="pres">
      <dgm:prSet presAssocID="{F5424996-2ECE-4042-9AA2-6F49334DC300}" presName="parentText" presStyleLbl="alignNode1" presStyleIdx="0" presStyleCnt="5">
        <dgm:presLayoutVars>
          <dgm:chMax val="1"/>
          <dgm:bulletEnabled val="1"/>
        </dgm:presLayoutVars>
      </dgm:prSet>
      <dgm:spPr/>
    </dgm:pt>
    <dgm:pt modelId="{0243697E-6E9D-4B93-B37D-D11026485B6A}" type="pres">
      <dgm:prSet presAssocID="{F5424996-2ECE-4042-9AA2-6F49334DC300}" presName="descendantText" presStyleLbl="alignAcc1" presStyleIdx="0" presStyleCnt="5">
        <dgm:presLayoutVars>
          <dgm:bulletEnabled val="1"/>
        </dgm:presLayoutVars>
      </dgm:prSet>
      <dgm:spPr/>
    </dgm:pt>
    <dgm:pt modelId="{2B20A8FD-644C-459A-89EC-9BFA90EFA4E4}" type="pres">
      <dgm:prSet presAssocID="{C770DA55-6AD7-42A9-977E-2626DF11F0AE}" presName="sp" presStyleCnt="0"/>
      <dgm:spPr/>
    </dgm:pt>
    <dgm:pt modelId="{0C6BADD5-9C40-424A-A402-34B9A68D822D}" type="pres">
      <dgm:prSet presAssocID="{472B170A-0FA7-45D6-9CA7-0540528AC991}" presName="composite" presStyleCnt="0"/>
      <dgm:spPr/>
    </dgm:pt>
    <dgm:pt modelId="{931448CF-9D12-445D-B8BD-161C663E5A0F}" type="pres">
      <dgm:prSet presAssocID="{472B170A-0FA7-45D6-9CA7-0540528AC991}" presName="parentText" presStyleLbl="alignNode1" presStyleIdx="1" presStyleCnt="5">
        <dgm:presLayoutVars>
          <dgm:chMax val="1"/>
          <dgm:bulletEnabled val="1"/>
        </dgm:presLayoutVars>
      </dgm:prSet>
      <dgm:spPr/>
    </dgm:pt>
    <dgm:pt modelId="{9875FCF3-38C1-40C3-9F13-A7876DB909B2}" type="pres">
      <dgm:prSet presAssocID="{472B170A-0FA7-45D6-9CA7-0540528AC991}" presName="descendantText" presStyleLbl="alignAcc1" presStyleIdx="1" presStyleCnt="5">
        <dgm:presLayoutVars>
          <dgm:bulletEnabled val="1"/>
        </dgm:presLayoutVars>
      </dgm:prSet>
      <dgm:spPr/>
    </dgm:pt>
    <dgm:pt modelId="{7DC4A754-31EC-4059-A0E3-108CE474A2BC}" type="pres">
      <dgm:prSet presAssocID="{9FA41A0B-4DB3-4591-87E0-60FEA18CBD4D}" presName="sp" presStyleCnt="0"/>
      <dgm:spPr/>
    </dgm:pt>
    <dgm:pt modelId="{B6AC55CA-B8E6-4616-A370-C5E974E01D51}" type="pres">
      <dgm:prSet presAssocID="{B5D3FB5B-D9FB-44A9-AD23-DAF0EA5A4FD6}" presName="composite" presStyleCnt="0"/>
      <dgm:spPr/>
    </dgm:pt>
    <dgm:pt modelId="{59FF930F-EDEA-4515-A244-8A14BF4C3425}" type="pres">
      <dgm:prSet presAssocID="{B5D3FB5B-D9FB-44A9-AD23-DAF0EA5A4FD6}" presName="parentText" presStyleLbl="alignNode1" presStyleIdx="2" presStyleCnt="5">
        <dgm:presLayoutVars>
          <dgm:chMax val="1"/>
          <dgm:bulletEnabled val="1"/>
        </dgm:presLayoutVars>
      </dgm:prSet>
      <dgm:spPr/>
    </dgm:pt>
    <dgm:pt modelId="{45C717CF-25E9-4662-BE53-B45A062C069B}" type="pres">
      <dgm:prSet presAssocID="{B5D3FB5B-D9FB-44A9-AD23-DAF0EA5A4FD6}" presName="descendantText" presStyleLbl="alignAcc1" presStyleIdx="2" presStyleCnt="5">
        <dgm:presLayoutVars>
          <dgm:bulletEnabled val="1"/>
        </dgm:presLayoutVars>
      </dgm:prSet>
      <dgm:spPr/>
    </dgm:pt>
    <dgm:pt modelId="{5D88707A-E15C-47B9-ADE7-BBC081F11EA2}" type="pres">
      <dgm:prSet presAssocID="{7A5CA4DF-92F0-4DFE-8F40-5691FC321FB6}" presName="sp" presStyleCnt="0"/>
      <dgm:spPr/>
    </dgm:pt>
    <dgm:pt modelId="{BE90D488-1CF1-4EE1-A221-C1D13FAE0B9D}" type="pres">
      <dgm:prSet presAssocID="{A49E13B6-D91D-4D11-B958-2496FBCB975F}" presName="composite" presStyleCnt="0"/>
      <dgm:spPr/>
    </dgm:pt>
    <dgm:pt modelId="{CF916AC4-DBA0-4792-90F3-C1412967A55A}" type="pres">
      <dgm:prSet presAssocID="{A49E13B6-D91D-4D11-B958-2496FBCB975F}" presName="parentText" presStyleLbl="alignNode1" presStyleIdx="3" presStyleCnt="5">
        <dgm:presLayoutVars>
          <dgm:chMax val="1"/>
          <dgm:bulletEnabled val="1"/>
        </dgm:presLayoutVars>
      </dgm:prSet>
      <dgm:spPr/>
    </dgm:pt>
    <dgm:pt modelId="{F56587B2-E96B-4B2D-82C0-95CAF12DDC8F}" type="pres">
      <dgm:prSet presAssocID="{A49E13B6-D91D-4D11-B958-2496FBCB975F}" presName="descendantText" presStyleLbl="alignAcc1" presStyleIdx="3" presStyleCnt="5">
        <dgm:presLayoutVars>
          <dgm:bulletEnabled val="1"/>
        </dgm:presLayoutVars>
      </dgm:prSet>
      <dgm:spPr/>
    </dgm:pt>
    <dgm:pt modelId="{1AFD78DA-0EE5-4DEE-ABED-6545EE739191}" type="pres">
      <dgm:prSet presAssocID="{1D5EC57C-A2E8-4F5C-9353-ECCE2AD01B7B}" presName="sp" presStyleCnt="0"/>
      <dgm:spPr/>
    </dgm:pt>
    <dgm:pt modelId="{1409AD7B-90AC-44C9-BCFC-B53D86FEF79D}" type="pres">
      <dgm:prSet presAssocID="{1B2BB9E9-22CD-4098-B3A3-9A5CA770D6C0}" presName="composite" presStyleCnt="0"/>
      <dgm:spPr/>
    </dgm:pt>
    <dgm:pt modelId="{24044A78-D634-4397-B800-9F220230056B}" type="pres">
      <dgm:prSet presAssocID="{1B2BB9E9-22CD-4098-B3A3-9A5CA770D6C0}" presName="parentText" presStyleLbl="alignNode1" presStyleIdx="4" presStyleCnt="5">
        <dgm:presLayoutVars>
          <dgm:chMax val="1"/>
          <dgm:bulletEnabled val="1"/>
        </dgm:presLayoutVars>
      </dgm:prSet>
      <dgm:spPr/>
    </dgm:pt>
    <dgm:pt modelId="{449FBAEC-D205-4798-A261-4A365B47F3A2}" type="pres">
      <dgm:prSet presAssocID="{1B2BB9E9-22CD-4098-B3A3-9A5CA770D6C0}" presName="descendantText" presStyleLbl="alignAcc1" presStyleIdx="4" presStyleCnt="5">
        <dgm:presLayoutVars>
          <dgm:bulletEnabled val="1"/>
        </dgm:presLayoutVars>
      </dgm:prSet>
      <dgm:spPr/>
    </dgm:pt>
  </dgm:ptLst>
  <dgm:cxnLst>
    <dgm:cxn modelId="{A7986207-06C7-434C-B7F8-6E93476F5410}" srcId="{4CAA6EDC-17BF-49C0-A264-49DC92FA87BC}" destId="{1B2BB9E9-22CD-4098-B3A3-9A5CA770D6C0}" srcOrd="4" destOrd="0" parTransId="{421375B9-DD4F-4EBB-8DE9-35CCE028298E}" sibTransId="{437099CA-C2C0-4FB5-ACA6-4BCAA835CD88}"/>
    <dgm:cxn modelId="{518A4B07-A396-42B0-A829-238479548D47}" srcId="{4CAA6EDC-17BF-49C0-A264-49DC92FA87BC}" destId="{F5424996-2ECE-4042-9AA2-6F49334DC300}" srcOrd="0" destOrd="0" parTransId="{6099BB7C-0CB5-4D61-AF1B-7677F38C3A98}" sibTransId="{C770DA55-6AD7-42A9-977E-2626DF11F0AE}"/>
    <dgm:cxn modelId="{FAB2740C-CA0F-4654-AD5E-71CF999AB9ED}" type="presOf" srcId="{472B170A-0FA7-45D6-9CA7-0540528AC991}" destId="{931448CF-9D12-445D-B8BD-161C663E5A0F}" srcOrd="0" destOrd="0" presId="urn:microsoft.com/office/officeart/2005/8/layout/chevron2"/>
    <dgm:cxn modelId="{C9C79D1B-B24D-481E-89EB-B643640535DE}" srcId="{B5D3FB5B-D9FB-44A9-AD23-DAF0EA5A4FD6}" destId="{26B207B7-8F48-4DCF-AC2C-97F76C663574}" srcOrd="0" destOrd="0" parTransId="{19A31E6A-6B4C-4ECE-89DA-B4227F8DD1EE}" sibTransId="{F62C1841-C5E6-4E84-9696-54D696847187}"/>
    <dgm:cxn modelId="{15B71731-4870-4CCB-AC48-755F9AC46E61}" srcId="{4CAA6EDC-17BF-49C0-A264-49DC92FA87BC}" destId="{B5D3FB5B-D9FB-44A9-AD23-DAF0EA5A4FD6}" srcOrd="2" destOrd="0" parTransId="{D93AAA55-552C-4FBE-9D38-76ED06EF576E}" sibTransId="{7A5CA4DF-92F0-4DFE-8F40-5691FC321FB6}"/>
    <dgm:cxn modelId="{D2C55A36-1DF7-4530-8FFB-8451A77EC957}" type="presOf" srcId="{4CAA6EDC-17BF-49C0-A264-49DC92FA87BC}" destId="{C660523A-CE8D-4D09-B29E-3B90B4DC8439}" srcOrd="0" destOrd="0" presId="urn:microsoft.com/office/officeart/2005/8/layout/chevron2"/>
    <dgm:cxn modelId="{783ADB5D-5909-40FC-A23D-765D7DB78EBD}" type="presOf" srcId="{F5424996-2ECE-4042-9AA2-6F49334DC300}" destId="{07E53FA8-3E7F-47FB-BC1D-68ADA1F76BE5}" srcOrd="0" destOrd="0" presId="urn:microsoft.com/office/officeart/2005/8/layout/chevron2"/>
    <dgm:cxn modelId="{ED930464-9A15-4116-83CA-5786EBE8C0DF}" srcId="{1B2BB9E9-22CD-4098-B3A3-9A5CA770D6C0}" destId="{292D05F5-C12F-4EBF-BB83-1CF0ACA53140}" srcOrd="0" destOrd="0" parTransId="{780D5341-3C85-4C55-8CA4-04E37557B19A}" sibTransId="{603E8206-364D-4647-9CF7-6BB4482A8959}"/>
    <dgm:cxn modelId="{B1560F65-3378-4D48-95D9-B73BD31BA152}" type="presOf" srcId="{B5D3FB5B-D9FB-44A9-AD23-DAF0EA5A4FD6}" destId="{59FF930F-EDEA-4515-A244-8A14BF4C3425}" srcOrd="0" destOrd="0" presId="urn:microsoft.com/office/officeart/2005/8/layout/chevron2"/>
    <dgm:cxn modelId="{9A89A265-BECA-4F4C-85A6-A9C9E89010DA}" srcId="{F5424996-2ECE-4042-9AA2-6F49334DC300}" destId="{797FD315-7B79-4DD9-A405-56F390031998}" srcOrd="0" destOrd="0" parTransId="{47A8D15A-CF66-43D3-A9BE-249F2D30CFC2}" sibTransId="{46E4A178-A52D-428E-BB2F-9A375086FCC5}"/>
    <dgm:cxn modelId="{81388D4C-4EC0-4EED-AA21-51DFA9AD3439}" srcId="{4CAA6EDC-17BF-49C0-A264-49DC92FA87BC}" destId="{472B170A-0FA7-45D6-9CA7-0540528AC991}" srcOrd="1" destOrd="0" parTransId="{F26C0E08-DDBC-4FBF-BC08-5B8AE9495F5C}" sibTransId="{9FA41A0B-4DB3-4591-87E0-60FEA18CBD4D}"/>
    <dgm:cxn modelId="{41A3EF4C-D728-407A-8449-9EE0C9B823D0}" type="presOf" srcId="{26B207B7-8F48-4DCF-AC2C-97F76C663574}" destId="{45C717CF-25E9-4662-BE53-B45A062C069B}" srcOrd="0" destOrd="0" presId="urn:microsoft.com/office/officeart/2005/8/layout/chevron2"/>
    <dgm:cxn modelId="{3213697B-326E-4155-AFFB-FE0E3E9B2F85}" type="presOf" srcId="{FC87BC70-7C81-41F5-88A8-43547323C783}" destId="{F56587B2-E96B-4B2D-82C0-95CAF12DDC8F}" srcOrd="0" destOrd="0" presId="urn:microsoft.com/office/officeart/2005/8/layout/chevron2"/>
    <dgm:cxn modelId="{96D81484-F4AF-482F-A839-957056AD9C04}" type="presOf" srcId="{292D05F5-C12F-4EBF-BB83-1CF0ACA53140}" destId="{449FBAEC-D205-4798-A261-4A365B47F3A2}" srcOrd="0" destOrd="0" presId="urn:microsoft.com/office/officeart/2005/8/layout/chevron2"/>
    <dgm:cxn modelId="{086E1E8F-E6C7-4A04-85AB-62D3805AD47B}" type="presOf" srcId="{797FD315-7B79-4DD9-A405-56F390031998}" destId="{0243697E-6E9D-4B93-B37D-D11026485B6A}" srcOrd="0" destOrd="0" presId="urn:microsoft.com/office/officeart/2005/8/layout/chevron2"/>
    <dgm:cxn modelId="{D2E5E694-A763-42A6-8435-02D86D61A6BB}" type="presOf" srcId="{A49E13B6-D91D-4D11-B958-2496FBCB975F}" destId="{CF916AC4-DBA0-4792-90F3-C1412967A55A}" srcOrd="0" destOrd="0" presId="urn:microsoft.com/office/officeart/2005/8/layout/chevron2"/>
    <dgm:cxn modelId="{A22CC3BD-0F35-4AF8-8495-30FFBDCF2777}" type="presOf" srcId="{1B2BB9E9-22CD-4098-B3A3-9A5CA770D6C0}" destId="{24044A78-D634-4397-B800-9F220230056B}" srcOrd="0" destOrd="0" presId="urn:microsoft.com/office/officeart/2005/8/layout/chevron2"/>
    <dgm:cxn modelId="{255CC3D7-8577-447C-9686-CD9A887DE586}" type="presOf" srcId="{57BAF28D-FBF6-41C1-A0D7-D7B5FEFA9826}" destId="{9875FCF3-38C1-40C3-9F13-A7876DB909B2}" srcOrd="0" destOrd="0" presId="urn:microsoft.com/office/officeart/2005/8/layout/chevron2"/>
    <dgm:cxn modelId="{E609CAE8-539D-4364-B036-4EF504629410}" srcId="{A49E13B6-D91D-4D11-B958-2496FBCB975F}" destId="{FC87BC70-7C81-41F5-88A8-43547323C783}" srcOrd="0" destOrd="0" parTransId="{4919154B-51AC-42BD-AAC8-8EDC76CA18B1}" sibTransId="{8269780D-38D6-48B0-B27A-AAD491363C54}"/>
    <dgm:cxn modelId="{5860E7F5-D3C1-495A-9E70-B26DAD5D542E}" srcId="{4CAA6EDC-17BF-49C0-A264-49DC92FA87BC}" destId="{A49E13B6-D91D-4D11-B958-2496FBCB975F}" srcOrd="3" destOrd="0" parTransId="{0AEEE4ED-3BE2-472E-8407-C4F009F36827}" sibTransId="{1D5EC57C-A2E8-4F5C-9353-ECCE2AD01B7B}"/>
    <dgm:cxn modelId="{5FE31DFD-4F0E-4F7C-B0E1-717499D69E6B}" srcId="{472B170A-0FA7-45D6-9CA7-0540528AC991}" destId="{57BAF28D-FBF6-41C1-A0D7-D7B5FEFA9826}" srcOrd="0" destOrd="0" parTransId="{C8670C04-F427-4CF0-81ED-BE0DA7491AA5}" sibTransId="{6550BA29-11CE-4B18-9C1E-A85D51306A2B}"/>
    <dgm:cxn modelId="{7F979F6C-CE6D-4BF0-B1A8-1B821F35A276}" type="presParOf" srcId="{C660523A-CE8D-4D09-B29E-3B90B4DC8439}" destId="{4BEF998F-E3EE-4542-AB08-A662250340E4}" srcOrd="0" destOrd="0" presId="urn:microsoft.com/office/officeart/2005/8/layout/chevron2"/>
    <dgm:cxn modelId="{CDE50760-2766-4259-B15C-021DA40BC3E6}" type="presParOf" srcId="{4BEF998F-E3EE-4542-AB08-A662250340E4}" destId="{07E53FA8-3E7F-47FB-BC1D-68ADA1F76BE5}" srcOrd="0" destOrd="0" presId="urn:microsoft.com/office/officeart/2005/8/layout/chevron2"/>
    <dgm:cxn modelId="{0F5EBA82-E1B5-46C6-AC9E-742887EE608F}" type="presParOf" srcId="{4BEF998F-E3EE-4542-AB08-A662250340E4}" destId="{0243697E-6E9D-4B93-B37D-D11026485B6A}" srcOrd="1" destOrd="0" presId="urn:microsoft.com/office/officeart/2005/8/layout/chevron2"/>
    <dgm:cxn modelId="{DE3B5EC0-6E70-480A-AFBE-C5871FF19DB5}" type="presParOf" srcId="{C660523A-CE8D-4D09-B29E-3B90B4DC8439}" destId="{2B20A8FD-644C-459A-89EC-9BFA90EFA4E4}" srcOrd="1" destOrd="0" presId="urn:microsoft.com/office/officeart/2005/8/layout/chevron2"/>
    <dgm:cxn modelId="{BBF93515-8262-42AF-8E73-1E9CC59B24F5}" type="presParOf" srcId="{C660523A-CE8D-4D09-B29E-3B90B4DC8439}" destId="{0C6BADD5-9C40-424A-A402-34B9A68D822D}" srcOrd="2" destOrd="0" presId="urn:microsoft.com/office/officeart/2005/8/layout/chevron2"/>
    <dgm:cxn modelId="{27187B47-ABB0-43A4-B812-F3A782BE08BB}" type="presParOf" srcId="{0C6BADD5-9C40-424A-A402-34B9A68D822D}" destId="{931448CF-9D12-445D-B8BD-161C663E5A0F}" srcOrd="0" destOrd="0" presId="urn:microsoft.com/office/officeart/2005/8/layout/chevron2"/>
    <dgm:cxn modelId="{0ACD0A5C-2C09-44CE-8315-DAE7B1539400}" type="presParOf" srcId="{0C6BADD5-9C40-424A-A402-34B9A68D822D}" destId="{9875FCF3-38C1-40C3-9F13-A7876DB909B2}" srcOrd="1" destOrd="0" presId="urn:microsoft.com/office/officeart/2005/8/layout/chevron2"/>
    <dgm:cxn modelId="{EBCE2065-07BD-4393-8A6E-BB98CBFA8001}" type="presParOf" srcId="{C660523A-CE8D-4D09-B29E-3B90B4DC8439}" destId="{7DC4A754-31EC-4059-A0E3-108CE474A2BC}" srcOrd="3" destOrd="0" presId="urn:microsoft.com/office/officeart/2005/8/layout/chevron2"/>
    <dgm:cxn modelId="{0DB5665C-CEF3-47CA-BDA6-1DC897286322}" type="presParOf" srcId="{C660523A-CE8D-4D09-B29E-3B90B4DC8439}" destId="{B6AC55CA-B8E6-4616-A370-C5E974E01D51}" srcOrd="4" destOrd="0" presId="urn:microsoft.com/office/officeart/2005/8/layout/chevron2"/>
    <dgm:cxn modelId="{B45109AF-BF8F-44C6-8BB6-B88E5A7321EA}" type="presParOf" srcId="{B6AC55CA-B8E6-4616-A370-C5E974E01D51}" destId="{59FF930F-EDEA-4515-A244-8A14BF4C3425}" srcOrd="0" destOrd="0" presId="urn:microsoft.com/office/officeart/2005/8/layout/chevron2"/>
    <dgm:cxn modelId="{1F2E0AE0-A114-4334-B1D9-69B1B4A91948}" type="presParOf" srcId="{B6AC55CA-B8E6-4616-A370-C5E974E01D51}" destId="{45C717CF-25E9-4662-BE53-B45A062C069B}" srcOrd="1" destOrd="0" presId="urn:microsoft.com/office/officeart/2005/8/layout/chevron2"/>
    <dgm:cxn modelId="{6C695EF6-599D-4CA9-8052-90CEBA4A5FE3}" type="presParOf" srcId="{C660523A-CE8D-4D09-B29E-3B90B4DC8439}" destId="{5D88707A-E15C-47B9-ADE7-BBC081F11EA2}" srcOrd="5" destOrd="0" presId="urn:microsoft.com/office/officeart/2005/8/layout/chevron2"/>
    <dgm:cxn modelId="{B4005592-C253-45DB-9920-0CEA9E03FFE9}" type="presParOf" srcId="{C660523A-CE8D-4D09-B29E-3B90B4DC8439}" destId="{BE90D488-1CF1-4EE1-A221-C1D13FAE0B9D}" srcOrd="6" destOrd="0" presId="urn:microsoft.com/office/officeart/2005/8/layout/chevron2"/>
    <dgm:cxn modelId="{99D9290C-E227-40F5-B851-908671488D15}" type="presParOf" srcId="{BE90D488-1CF1-4EE1-A221-C1D13FAE0B9D}" destId="{CF916AC4-DBA0-4792-90F3-C1412967A55A}" srcOrd="0" destOrd="0" presId="urn:microsoft.com/office/officeart/2005/8/layout/chevron2"/>
    <dgm:cxn modelId="{72D5AAC3-09CF-44FB-A524-12620082FB4A}" type="presParOf" srcId="{BE90D488-1CF1-4EE1-A221-C1D13FAE0B9D}" destId="{F56587B2-E96B-4B2D-82C0-95CAF12DDC8F}" srcOrd="1" destOrd="0" presId="urn:microsoft.com/office/officeart/2005/8/layout/chevron2"/>
    <dgm:cxn modelId="{D4B58BCC-8D31-4EA5-8900-9724D2E31B08}" type="presParOf" srcId="{C660523A-CE8D-4D09-B29E-3B90B4DC8439}" destId="{1AFD78DA-0EE5-4DEE-ABED-6545EE739191}" srcOrd="7" destOrd="0" presId="urn:microsoft.com/office/officeart/2005/8/layout/chevron2"/>
    <dgm:cxn modelId="{93CB7443-A942-402D-8803-5610C1F218F5}" type="presParOf" srcId="{C660523A-CE8D-4D09-B29E-3B90B4DC8439}" destId="{1409AD7B-90AC-44C9-BCFC-B53D86FEF79D}" srcOrd="8" destOrd="0" presId="urn:microsoft.com/office/officeart/2005/8/layout/chevron2"/>
    <dgm:cxn modelId="{0A0DFFB4-4AB5-45EA-BB17-0A73634597FD}" type="presParOf" srcId="{1409AD7B-90AC-44C9-BCFC-B53D86FEF79D}" destId="{24044A78-D634-4397-B800-9F220230056B}" srcOrd="0" destOrd="0" presId="urn:microsoft.com/office/officeart/2005/8/layout/chevron2"/>
    <dgm:cxn modelId="{1F1910E0-14E6-4A0D-B5BF-3DE97560D4E2}" type="presParOf" srcId="{1409AD7B-90AC-44C9-BCFC-B53D86FEF79D}" destId="{449FBAEC-D205-4798-A261-4A365B47F3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DA55F5-3985-4C26-8075-F4F64E7098B3}"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s-PE"/>
        </a:p>
      </dgm:t>
    </dgm:pt>
    <dgm:pt modelId="{8059BFF6-AB01-4A56-BC98-BC7E8AE5BF40}">
      <dgm:prSet phldrT="[Texto]" custT="1"/>
      <dgm:spPr/>
      <dgm:t>
        <a:bodyPr/>
        <a:lstStyle/>
        <a:p>
          <a:r>
            <a:rPr lang="es-ES" sz="1700" dirty="0">
              <a:latin typeface="+mj-lt"/>
            </a:rPr>
            <a:t>Se centra en los comportamientos DESEABLES.</a:t>
          </a:r>
          <a:endParaRPr lang="es-PE" sz="1700" dirty="0">
            <a:latin typeface="+mj-lt"/>
          </a:endParaRPr>
        </a:p>
      </dgm:t>
    </dgm:pt>
    <dgm:pt modelId="{49C0DCFD-7581-4FCC-A462-AF19972B9457}" type="parTrans" cxnId="{0289E45F-A9D1-4AAA-91AD-2D69504B8207}">
      <dgm:prSet/>
      <dgm:spPr/>
      <dgm:t>
        <a:bodyPr/>
        <a:lstStyle/>
        <a:p>
          <a:endParaRPr lang="es-PE" sz="1700">
            <a:latin typeface="+mj-lt"/>
          </a:endParaRPr>
        </a:p>
      </dgm:t>
    </dgm:pt>
    <dgm:pt modelId="{ACACF483-DBD4-4EE5-B7F1-5AEF9DBA4204}" type="sibTrans" cxnId="{0289E45F-A9D1-4AAA-91AD-2D69504B8207}">
      <dgm:prSet/>
      <dgm:spPr/>
      <dgm:t>
        <a:bodyPr/>
        <a:lstStyle/>
        <a:p>
          <a:endParaRPr lang="es-PE" sz="1700">
            <a:latin typeface="+mj-lt"/>
          </a:endParaRPr>
        </a:p>
      </dgm:t>
    </dgm:pt>
    <dgm:pt modelId="{770DF325-6971-4A61-A287-5039A8FB4B64}">
      <dgm:prSet custT="1"/>
      <dgm:spPr/>
      <dgm:t>
        <a:bodyPr/>
        <a:lstStyle/>
        <a:p>
          <a:r>
            <a:rPr lang="es-ES" sz="1700" dirty="0">
              <a:latin typeface="+mj-lt"/>
            </a:rPr>
            <a:t>Son UNIVERSALES, es decir son las mismas para todos y en todos los lugares.</a:t>
          </a:r>
          <a:endParaRPr lang="es-PE" sz="1700" dirty="0">
            <a:latin typeface="+mj-lt"/>
          </a:endParaRPr>
        </a:p>
      </dgm:t>
    </dgm:pt>
    <dgm:pt modelId="{34368F26-A91F-4568-BC74-CAAA51EBC4B4}" type="parTrans" cxnId="{DFB344FA-C981-4FAD-8D88-135493E69B3A}">
      <dgm:prSet/>
      <dgm:spPr/>
      <dgm:t>
        <a:bodyPr/>
        <a:lstStyle/>
        <a:p>
          <a:endParaRPr lang="es-PE" sz="1700">
            <a:latin typeface="+mj-lt"/>
          </a:endParaRPr>
        </a:p>
      </dgm:t>
    </dgm:pt>
    <dgm:pt modelId="{ED54B860-9CE2-49E1-B6B7-3A0E2A99B9AE}" type="sibTrans" cxnId="{DFB344FA-C981-4FAD-8D88-135493E69B3A}">
      <dgm:prSet/>
      <dgm:spPr/>
      <dgm:t>
        <a:bodyPr/>
        <a:lstStyle/>
        <a:p>
          <a:endParaRPr lang="es-PE" sz="1700">
            <a:latin typeface="+mj-lt"/>
          </a:endParaRPr>
        </a:p>
      </dgm:t>
    </dgm:pt>
    <dgm:pt modelId="{55A748BB-82A7-4235-8B6C-3BA7F26D3003}">
      <dgm:prSet custT="1"/>
      <dgm:spPr/>
      <dgm:t>
        <a:bodyPr/>
        <a:lstStyle/>
        <a:p>
          <a:r>
            <a:rPr lang="es-ES" sz="1700" dirty="0">
              <a:latin typeface="+mj-lt"/>
            </a:rPr>
            <a:t>Se deben escribir de la manera  </a:t>
          </a:r>
          <a:r>
            <a:rPr lang="es-ES" sz="1800" dirty="0">
              <a:latin typeface="+mj-lt"/>
            </a:rPr>
            <a:t>CORTA</a:t>
          </a:r>
          <a:r>
            <a:rPr lang="es-ES" sz="1700" dirty="0">
              <a:latin typeface="+mj-lt"/>
            </a:rPr>
            <a:t> o concisa posible, clara y accionable.</a:t>
          </a:r>
          <a:endParaRPr lang="es-PE" sz="1700" dirty="0">
            <a:latin typeface="+mj-lt"/>
          </a:endParaRPr>
        </a:p>
      </dgm:t>
    </dgm:pt>
    <dgm:pt modelId="{16C1CED8-A518-4626-9ABA-83ECDF16F4BE}" type="parTrans" cxnId="{6657CA51-BF84-4513-A5A8-0F35BF50601C}">
      <dgm:prSet/>
      <dgm:spPr/>
      <dgm:t>
        <a:bodyPr/>
        <a:lstStyle/>
        <a:p>
          <a:endParaRPr lang="es-PE" sz="1700">
            <a:latin typeface="+mj-lt"/>
          </a:endParaRPr>
        </a:p>
      </dgm:t>
    </dgm:pt>
    <dgm:pt modelId="{2BDD6BB5-889D-41E4-80FF-16E27B240DC2}" type="sibTrans" cxnId="{6657CA51-BF84-4513-A5A8-0F35BF50601C}">
      <dgm:prSet/>
      <dgm:spPr/>
      <dgm:t>
        <a:bodyPr/>
        <a:lstStyle/>
        <a:p>
          <a:endParaRPr lang="es-PE" sz="1700">
            <a:latin typeface="+mj-lt"/>
          </a:endParaRPr>
        </a:p>
      </dgm:t>
    </dgm:pt>
    <dgm:pt modelId="{8E38294B-CEC5-49E7-B9EC-38974D281E03}">
      <dgm:prSet custT="1"/>
      <dgm:spPr/>
      <dgm:t>
        <a:bodyPr/>
        <a:lstStyle/>
        <a:p>
          <a:r>
            <a:rPr lang="es-ES" sz="1700" dirty="0">
              <a:latin typeface="+mj-lt"/>
            </a:rPr>
            <a:t>Se pueden redactar en primera persona en plural.</a:t>
          </a:r>
          <a:endParaRPr lang="es-PE" sz="1700" dirty="0">
            <a:latin typeface="+mj-lt"/>
          </a:endParaRPr>
        </a:p>
      </dgm:t>
    </dgm:pt>
    <dgm:pt modelId="{90C12D23-2C26-421D-AF62-B563B3EC9403}" type="parTrans" cxnId="{E5A86F82-5E1B-418F-9B5D-4F27EB374BDF}">
      <dgm:prSet/>
      <dgm:spPr/>
      <dgm:t>
        <a:bodyPr/>
        <a:lstStyle/>
        <a:p>
          <a:endParaRPr lang="es-PE" sz="1700">
            <a:latin typeface="+mj-lt"/>
          </a:endParaRPr>
        </a:p>
      </dgm:t>
    </dgm:pt>
    <dgm:pt modelId="{0EE56E23-DC50-4EEA-BE16-439985831F0E}" type="sibTrans" cxnId="{E5A86F82-5E1B-418F-9B5D-4F27EB374BDF}">
      <dgm:prSet/>
      <dgm:spPr/>
      <dgm:t>
        <a:bodyPr/>
        <a:lstStyle/>
        <a:p>
          <a:endParaRPr lang="es-PE" sz="1700">
            <a:latin typeface="+mj-lt"/>
          </a:endParaRPr>
        </a:p>
      </dgm:t>
    </dgm:pt>
    <dgm:pt modelId="{1375EBA8-5CED-47BF-9F44-4B23DF0AF0DC}">
      <dgm:prSet custT="1"/>
      <dgm:spPr/>
      <dgm:t>
        <a:bodyPr/>
        <a:lstStyle/>
        <a:p>
          <a:r>
            <a:rPr lang="es-ES" sz="1700" dirty="0"/>
            <a:t>El lenguaje es claro para que todos los estudiantes sin importar su edad lo entiendan. </a:t>
          </a:r>
          <a:endParaRPr lang="es-PE" sz="1700" dirty="0">
            <a:latin typeface="+mj-lt"/>
          </a:endParaRPr>
        </a:p>
      </dgm:t>
    </dgm:pt>
    <dgm:pt modelId="{8DC22CEB-4D30-481C-85C2-DC138D38E3AD}" type="parTrans" cxnId="{5F4F8862-584E-4033-B8C4-2ACC7339F0A8}">
      <dgm:prSet/>
      <dgm:spPr/>
      <dgm:t>
        <a:bodyPr/>
        <a:lstStyle/>
        <a:p>
          <a:endParaRPr lang="es-PE" sz="1700">
            <a:latin typeface="+mj-lt"/>
          </a:endParaRPr>
        </a:p>
      </dgm:t>
    </dgm:pt>
    <dgm:pt modelId="{543DA3C2-E641-4C39-B7BD-15AF68DCA867}" type="sibTrans" cxnId="{5F4F8862-584E-4033-B8C4-2ACC7339F0A8}">
      <dgm:prSet/>
      <dgm:spPr/>
      <dgm:t>
        <a:bodyPr/>
        <a:lstStyle/>
        <a:p>
          <a:endParaRPr lang="es-PE" sz="1700">
            <a:latin typeface="+mj-lt"/>
          </a:endParaRPr>
        </a:p>
      </dgm:t>
    </dgm:pt>
    <dgm:pt modelId="{AB9B7381-95FE-4884-908F-4C241536748E}">
      <dgm:prSet custT="1"/>
      <dgm:spPr/>
      <dgm:t>
        <a:bodyPr/>
        <a:lstStyle/>
        <a:p>
          <a:r>
            <a:rPr lang="es-ES" sz="1700" dirty="0"/>
            <a:t>Las Normas de Convivencia esta adecuada a cualquier etapa del desarrollo</a:t>
          </a:r>
          <a:r>
            <a:rPr lang="es-ES" sz="1700" dirty="0">
              <a:latin typeface="+mj-lt"/>
            </a:rPr>
            <a:t>.</a:t>
          </a:r>
          <a:endParaRPr lang="es-PE" sz="1700" dirty="0">
            <a:latin typeface="+mj-lt"/>
          </a:endParaRPr>
        </a:p>
      </dgm:t>
    </dgm:pt>
    <dgm:pt modelId="{FCDA3308-DEA1-426A-9328-027DE0637EA8}" type="parTrans" cxnId="{AB27E9A9-F103-4BD1-8DF9-E1E614F5029B}">
      <dgm:prSet/>
      <dgm:spPr/>
      <dgm:t>
        <a:bodyPr/>
        <a:lstStyle/>
        <a:p>
          <a:endParaRPr lang="es-PE" sz="1700">
            <a:latin typeface="+mj-lt"/>
          </a:endParaRPr>
        </a:p>
      </dgm:t>
    </dgm:pt>
    <dgm:pt modelId="{B3664323-1DD2-4C71-B533-FA6982E5DEC9}" type="sibTrans" cxnId="{AB27E9A9-F103-4BD1-8DF9-E1E614F5029B}">
      <dgm:prSet/>
      <dgm:spPr/>
      <dgm:t>
        <a:bodyPr/>
        <a:lstStyle/>
        <a:p>
          <a:endParaRPr lang="es-PE" sz="1700">
            <a:latin typeface="+mj-lt"/>
          </a:endParaRPr>
        </a:p>
      </dgm:t>
    </dgm:pt>
    <dgm:pt modelId="{94D0C81B-6E0F-4EF5-BDCA-6CBD2BAF1685}">
      <dgm:prSet custT="1"/>
      <dgm:spPr/>
      <dgm:t>
        <a:bodyPr/>
        <a:lstStyle/>
        <a:p>
          <a:r>
            <a:rPr lang="es-ES" sz="1700" dirty="0"/>
            <a:t>Esta formulada con enunciados propositivos, sin usar el “deben”. </a:t>
          </a:r>
          <a:endParaRPr lang="es-PE" sz="1700" dirty="0">
            <a:latin typeface="+mj-lt"/>
          </a:endParaRPr>
        </a:p>
      </dgm:t>
    </dgm:pt>
    <dgm:pt modelId="{35735896-346E-46E0-91B9-88B10D7EF09A}" type="sibTrans" cxnId="{1B06EF7E-ED94-4148-B598-2AC9276A5086}">
      <dgm:prSet/>
      <dgm:spPr/>
      <dgm:t>
        <a:bodyPr/>
        <a:lstStyle/>
        <a:p>
          <a:endParaRPr lang="es-PE" sz="1700">
            <a:latin typeface="+mj-lt"/>
          </a:endParaRPr>
        </a:p>
      </dgm:t>
    </dgm:pt>
    <dgm:pt modelId="{159DED96-03F0-40BC-BB84-AC1472309065}" type="parTrans" cxnId="{1B06EF7E-ED94-4148-B598-2AC9276A5086}">
      <dgm:prSet/>
      <dgm:spPr/>
      <dgm:t>
        <a:bodyPr/>
        <a:lstStyle/>
        <a:p>
          <a:endParaRPr lang="es-PE" sz="1700">
            <a:latin typeface="+mj-lt"/>
          </a:endParaRPr>
        </a:p>
      </dgm:t>
    </dgm:pt>
    <dgm:pt modelId="{A1EF53AC-C42B-4BEA-BF9E-A8C73BC6267B}">
      <dgm:prSet custT="1"/>
      <dgm:spPr/>
      <dgm:t>
        <a:bodyPr/>
        <a:lstStyle/>
        <a:p>
          <a:r>
            <a:rPr lang="es-ES" sz="1700" dirty="0"/>
            <a:t>Son pocas para asegurar su recordación y cumplimiento</a:t>
          </a:r>
          <a:r>
            <a:rPr lang="es-ES" sz="1700" dirty="0">
              <a:solidFill>
                <a:schemeClr val="accent6"/>
              </a:solidFill>
              <a:latin typeface="+mj-lt"/>
            </a:rPr>
            <a:t>.</a:t>
          </a:r>
          <a:endParaRPr lang="es-PE" sz="1700" dirty="0">
            <a:solidFill>
              <a:schemeClr val="accent6"/>
            </a:solidFill>
            <a:latin typeface="+mj-lt"/>
          </a:endParaRPr>
        </a:p>
      </dgm:t>
    </dgm:pt>
    <dgm:pt modelId="{18243327-15BC-43BF-A709-FBD64BF688CA}" type="sibTrans" cxnId="{F1F13337-1C31-40C6-911C-246DE5A3CE33}">
      <dgm:prSet/>
      <dgm:spPr/>
      <dgm:t>
        <a:bodyPr/>
        <a:lstStyle/>
        <a:p>
          <a:endParaRPr lang="es-PE" sz="1700">
            <a:latin typeface="+mj-lt"/>
          </a:endParaRPr>
        </a:p>
      </dgm:t>
    </dgm:pt>
    <dgm:pt modelId="{A859F1E1-39D3-4D08-9A69-96C60B514DD8}" type="parTrans" cxnId="{F1F13337-1C31-40C6-911C-246DE5A3CE33}">
      <dgm:prSet/>
      <dgm:spPr/>
      <dgm:t>
        <a:bodyPr/>
        <a:lstStyle/>
        <a:p>
          <a:endParaRPr lang="es-PE" sz="1700">
            <a:latin typeface="+mj-lt"/>
          </a:endParaRPr>
        </a:p>
      </dgm:t>
    </dgm:pt>
    <dgm:pt modelId="{82E6A12C-75D4-475F-94BF-4750796FEA45}" type="pres">
      <dgm:prSet presAssocID="{76DA55F5-3985-4C26-8075-F4F64E7098B3}" presName="diagram" presStyleCnt="0">
        <dgm:presLayoutVars>
          <dgm:dir/>
          <dgm:resizeHandles val="exact"/>
        </dgm:presLayoutVars>
      </dgm:prSet>
      <dgm:spPr/>
    </dgm:pt>
    <dgm:pt modelId="{5CBB1D5B-6828-4DFF-ACA7-94CB6E0D92A3}" type="pres">
      <dgm:prSet presAssocID="{8059BFF6-AB01-4A56-BC98-BC7E8AE5BF40}" presName="node" presStyleLbl="node1" presStyleIdx="0" presStyleCnt="8">
        <dgm:presLayoutVars>
          <dgm:bulletEnabled val="1"/>
        </dgm:presLayoutVars>
      </dgm:prSet>
      <dgm:spPr/>
    </dgm:pt>
    <dgm:pt modelId="{4B807BFB-C0C8-482E-AD0E-A91DF7EB0C8E}" type="pres">
      <dgm:prSet presAssocID="{ACACF483-DBD4-4EE5-B7F1-5AEF9DBA4204}" presName="sibTrans" presStyleCnt="0"/>
      <dgm:spPr/>
    </dgm:pt>
    <dgm:pt modelId="{2ADD4913-C4B5-45A4-852B-6F6F7C8F5906}" type="pres">
      <dgm:prSet presAssocID="{770DF325-6971-4A61-A287-5039A8FB4B64}" presName="node" presStyleLbl="node1" presStyleIdx="1" presStyleCnt="8">
        <dgm:presLayoutVars>
          <dgm:bulletEnabled val="1"/>
        </dgm:presLayoutVars>
      </dgm:prSet>
      <dgm:spPr/>
    </dgm:pt>
    <dgm:pt modelId="{4317EA9C-404E-47D1-B97D-2D8F110924AA}" type="pres">
      <dgm:prSet presAssocID="{ED54B860-9CE2-49E1-B6B7-3A0E2A99B9AE}" presName="sibTrans" presStyleCnt="0"/>
      <dgm:spPr/>
    </dgm:pt>
    <dgm:pt modelId="{CC4B0EDC-2033-4166-80A5-6A886C26F7B5}" type="pres">
      <dgm:prSet presAssocID="{55A748BB-82A7-4235-8B6C-3BA7F26D3003}" presName="node" presStyleLbl="node1" presStyleIdx="2" presStyleCnt="8">
        <dgm:presLayoutVars>
          <dgm:bulletEnabled val="1"/>
        </dgm:presLayoutVars>
      </dgm:prSet>
      <dgm:spPr/>
    </dgm:pt>
    <dgm:pt modelId="{15BE2C34-8374-44B2-AE3B-8A1BC03A2E85}" type="pres">
      <dgm:prSet presAssocID="{2BDD6BB5-889D-41E4-80FF-16E27B240DC2}" presName="sibTrans" presStyleCnt="0"/>
      <dgm:spPr/>
    </dgm:pt>
    <dgm:pt modelId="{B43768B9-A6DD-4BEA-B5C7-81885E79EB89}" type="pres">
      <dgm:prSet presAssocID="{8E38294B-CEC5-49E7-B9EC-38974D281E03}" presName="node" presStyleLbl="node1" presStyleIdx="3" presStyleCnt="8">
        <dgm:presLayoutVars>
          <dgm:bulletEnabled val="1"/>
        </dgm:presLayoutVars>
      </dgm:prSet>
      <dgm:spPr/>
    </dgm:pt>
    <dgm:pt modelId="{B8F7CECF-5D37-4552-819C-3726C6F14F80}" type="pres">
      <dgm:prSet presAssocID="{0EE56E23-DC50-4EEA-BE16-439985831F0E}" presName="sibTrans" presStyleCnt="0"/>
      <dgm:spPr/>
    </dgm:pt>
    <dgm:pt modelId="{E937012D-1E2F-4699-81A0-962FA155824B}" type="pres">
      <dgm:prSet presAssocID="{A1EF53AC-C42B-4BEA-BF9E-A8C73BC6267B}" presName="node" presStyleLbl="node1" presStyleIdx="4" presStyleCnt="8">
        <dgm:presLayoutVars>
          <dgm:bulletEnabled val="1"/>
        </dgm:presLayoutVars>
      </dgm:prSet>
      <dgm:spPr/>
    </dgm:pt>
    <dgm:pt modelId="{074C5F42-8856-4BF4-A69C-74A804B2EDFF}" type="pres">
      <dgm:prSet presAssocID="{18243327-15BC-43BF-A709-FBD64BF688CA}" presName="sibTrans" presStyleCnt="0"/>
      <dgm:spPr/>
    </dgm:pt>
    <dgm:pt modelId="{D96987C4-4C2C-4312-90E3-AF374CC0D762}" type="pres">
      <dgm:prSet presAssocID="{1375EBA8-5CED-47BF-9F44-4B23DF0AF0DC}" presName="node" presStyleLbl="node1" presStyleIdx="5" presStyleCnt="8">
        <dgm:presLayoutVars>
          <dgm:bulletEnabled val="1"/>
        </dgm:presLayoutVars>
      </dgm:prSet>
      <dgm:spPr/>
    </dgm:pt>
    <dgm:pt modelId="{5BDD4DBB-EC01-4203-998E-760FF6954FCC}" type="pres">
      <dgm:prSet presAssocID="{543DA3C2-E641-4C39-B7BD-15AF68DCA867}" presName="sibTrans" presStyleCnt="0"/>
      <dgm:spPr/>
    </dgm:pt>
    <dgm:pt modelId="{680A35A6-E548-4F0C-B19A-FACDDC0036A7}" type="pres">
      <dgm:prSet presAssocID="{94D0C81B-6E0F-4EF5-BDCA-6CBD2BAF1685}" presName="node" presStyleLbl="node1" presStyleIdx="6" presStyleCnt="8">
        <dgm:presLayoutVars>
          <dgm:bulletEnabled val="1"/>
        </dgm:presLayoutVars>
      </dgm:prSet>
      <dgm:spPr/>
    </dgm:pt>
    <dgm:pt modelId="{D9EF8570-6D92-4CE0-83BC-DE580807C1F8}" type="pres">
      <dgm:prSet presAssocID="{35735896-346E-46E0-91B9-88B10D7EF09A}" presName="sibTrans" presStyleCnt="0"/>
      <dgm:spPr/>
    </dgm:pt>
    <dgm:pt modelId="{E3E6D828-B637-491D-B9E6-2E62F967AA3C}" type="pres">
      <dgm:prSet presAssocID="{AB9B7381-95FE-4884-908F-4C241536748E}" presName="node" presStyleLbl="node1" presStyleIdx="7" presStyleCnt="8">
        <dgm:presLayoutVars>
          <dgm:bulletEnabled val="1"/>
        </dgm:presLayoutVars>
      </dgm:prSet>
      <dgm:spPr/>
    </dgm:pt>
  </dgm:ptLst>
  <dgm:cxnLst>
    <dgm:cxn modelId="{C1FA1932-8307-4240-8896-E55BE4D5BB95}" type="presOf" srcId="{55A748BB-82A7-4235-8B6C-3BA7F26D3003}" destId="{CC4B0EDC-2033-4166-80A5-6A886C26F7B5}" srcOrd="0" destOrd="0" presId="urn:microsoft.com/office/officeart/2005/8/layout/default"/>
    <dgm:cxn modelId="{F1F13337-1C31-40C6-911C-246DE5A3CE33}" srcId="{76DA55F5-3985-4C26-8075-F4F64E7098B3}" destId="{A1EF53AC-C42B-4BEA-BF9E-A8C73BC6267B}" srcOrd="4" destOrd="0" parTransId="{A859F1E1-39D3-4D08-9A69-96C60B514DD8}" sibTransId="{18243327-15BC-43BF-A709-FBD64BF688CA}"/>
    <dgm:cxn modelId="{0289E45F-A9D1-4AAA-91AD-2D69504B8207}" srcId="{76DA55F5-3985-4C26-8075-F4F64E7098B3}" destId="{8059BFF6-AB01-4A56-BC98-BC7E8AE5BF40}" srcOrd="0" destOrd="0" parTransId="{49C0DCFD-7581-4FCC-A462-AF19972B9457}" sibTransId="{ACACF483-DBD4-4EE5-B7F1-5AEF9DBA4204}"/>
    <dgm:cxn modelId="{5F4F8862-584E-4033-B8C4-2ACC7339F0A8}" srcId="{76DA55F5-3985-4C26-8075-F4F64E7098B3}" destId="{1375EBA8-5CED-47BF-9F44-4B23DF0AF0DC}" srcOrd="5" destOrd="0" parTransId="{8DC22CEB-4D30-481C-85C2-DC138D38E3AD}" sibTransId="{543DA3C2-E641-4C39-B7BD-15AF68DCA867}"/>
    <dgm:cxn modelId="{A062294E-51DE-4C19-94D7-DD3F5DD794F3}" type="presOf" srcId="{770DF325-6971-4A61-A287-5039A8FB4B64}" destId="{2ADD4913-C4B5-45A4-852B-6F6F7C8F5906}" srcOrd="0" destOrd="0" presId="urn:microsoft.com/office/officeart/2005/8/layout/default"/>
    <dgm:cxn modelId="{6657CA51-BF84-4513-A5A8-0F35BF50601C}" srcId="{76DA55F5-3985-4C26-8075-F4F64E7098B3}" destId="{55A748BB-82A7-4235-8B6C-3BA7F26D3003}" srcOrd="2" destOrd="0" parTransId="{16C1CED8-A518-4626-9ABA-83ECDF16F4BE}" sibTransId="{2BDD6BB5-889D-41E4-80FF-16E27B240DC2}"/>
    <dgm:cxn modelId="{B428CB7B-65E3-4E86-88C2-2F768F69031D}" type="presOf" srcId="{1375EBA8-5CED-47BF-9F44-4B23DF0AF0DC}" destId="{D96987C4-4C2C-4312-90E3-AF374CC0D762}" srcOrd="0" destOrd="0" presId="urn:microsoft.com/office/officeart/2005/8/layout/default"/>
    <dgm:cxn modelId="{1B06EF7E-ED94-4148-B598-2AC9276A5086}" srcId="{76DA55F5-3985-4C26-8075-F4F64E7098B3}" destId="{94D0C81B-6E0F-4EF5-BDCA-6CBD2BAF1685}" srcOrd="6" destOrd="0" parTransId="{159DED96-03F0-40BC-BB84-AC1472309065}" sibTransId="{35735896-346E-46E0-91B9-88B10D7EF09A}"/>
    <dgm:cxn modelId="{E5A86F82-5E1B-418F-9B5D-4F27EB374BDF}" srcId="{76DA55F5-3985-4C26-8075-F4F64E7098B3}" destId="{8E38294B-CEC5-49E7-B9EC-38974D281E03}" srcOrd="3" destOrd="0" parTransId="{90C12D23-2C26-421D-AF62-B563B3EC9403}" sibTransId="{0EE56E23-DC50-4EEA-BE16-439985831F0E}"/>
    <dgm:cxn modelId="{311A9B99-797B-4A97-BD34-0E14AE238BEF}" type="presOf" srcId="{AB9B7381-95FE-4884-908F-4C241536748E}" destId="{E3E6D828-B637-491D-B9E6-2E62F967AA3C}" srcOrd="0" destOrd="0" presId="urn:microsoft.com/office/officeart/2005/8/layout/default"/>
    <dgm:cxn modelId="{AB27E9A9-F103-4BD1-8DF9-E1E614F5029B}" srcId="{76DA55F5-3985-4C26-8075-F4F64E7098B3}" destId="{AB9B7381-95FE-4884-908F-4C241536748E}" srcOrd="7" destOrd="0" parTransId="{FCDA3308-DEA1-426A-9328-027DE0637EA8}" sibTransId="{B3664323-1DD2-4C71-B533-FA6982E5DEC9}"/>
    <dgm:cxn modelId="{AF7CE1AE-E24B-4863-A39F-43C9D393DB9E}" type="presOf" srcId="{8E38294B-CEC5-49E7-B9EC-38974D281E03}" destId="{B43768B9-A6DD-4BEA-B5C7-81885E79EB89}" srcOrd="0" destOrd="0" presId="urn:microsoft.com/office/officeart/2005/8/layout/default"/>
    <dgm:cxn modelId="{789C01B9-71F9-44E0-ADC6-8AB3B558B0F1}" type="presOf" srcId="{A1EF53AC-C42B-4BEA-BF9E-A8C73BC6267B}" destId="{E937012D-1E2F-4699-81A0-962FA155824B}" srcOrd="0" destOrd="0" presId="urn:microsoft.com/office/officeart/2005/8/layout/default"/>
    <dgm:cxn modelId="{0F2E2CC5-1DA0-4A39-A6AA-869932B60A8E}" type="presOf" srcId="{76DA55F5-3985-4C26-8075-F4F64E7098B3}" destId="{82E6A12C-75D4-475F-94BF-4750796FEA45}" srcOrd="0" destOrd="0" presId="urn:microsoft.com/office/officeart/2005/8/layout/default"/>
    <dgm:cxn modelId="{051BF8E2-51C8-4449-93EC-E0EE2EF3535B}" type="presOf" srcId="{8059BFF6-AB01-4A56-BC98-BC7E8AE5BF40}" destId="{5CBB1D5B-6828-4DFF-ACA7-94CB6E0D92A3}" srcOrd="0" destOrd="0" presId="urn:microsoft.com/office/officeart/2005/8/layout/default"/>
    <dgm:cxn modelId="{4438F9E5-944C-4F58-8DB2-83A62F3DF9D1}" type="presOf" srcId="{94D0C81B-6E0F-4EF5-BDCA-6CBD2BAF1685}" destId="{680A35A6-E548-4F0C-B19A-FACDDC0036A7}" srcOrd="0" destOrd="0" presId="urn:microsoft.com/office/officeart/2005/8/layout/default"/>
    <dgm:cxn modelId="{DFB344FA-C981-4FAD-8D88-135493E69B3A}" srcId="{76DA55F5-3985-4C26-8075-F4F64E7098B3}" destId="{770DF325-6971-4A61-A287-5039A8FB4B64}" srcOrd="1" destOrd="0" parTransId="{34368F26-A91F-4568-BC74-CAAA51EBC4B4}" sibTransId="{ED54B860-9CE2-49E1-B6B7-3A0E2A99B9AE}"/>
    <dgm:cxn modelId="{A9705073-A483-4343-886A-6F88E67E1456}" type="presParOf" srcId="{82E6A12C-75D4-475F-94BF-4750796FEA45}" destId="{5CBB1D5B-6828-4DFF-ACA7-94CB6E0D92A3}" srcOrd="0" destOrd="0" presId="urn:microsoft.com/office/officeart/2005/8/layout/default"/>
    <dgm:cxn modelId="{F141BE7A-1528-447F-95CC-E40A83EC4815}" type="presParOf" srcId="{82E6A12C-75D4-475F-94BF-4750796FEA45}" destId="{4B807BFB-C0C8-482E-AD0E-A91DF7EB0C8E}" srcOrd="1" destOrd="0" presId="urn:microsoft.com/office/officeart/2005/8/layout/default"/>
    <dgm:cxn modelId="{6B0E2C9A-86DA-4FAC-B0D1-313C482DEC60}" type="presParOf" srcId="{82E6A12C-75D4-475F-94BF-4750796FEA45}" destId="{2ADD4913-C4B5-45A4-852B-6F6F7C8F5906}" srcOrd="2" destOrd="0" presId="urn:microsoft.com/office/officeart/2005/8/layout/default"/>
    <dgm:cxn modelId="{196BA769-A2DF-4D1E-ABD4-0A23FE6561FB}" type="presParOf" srcId="{82E6A12C-75D4-475F-94BF-4750796FEA45}" destId="{4317EA9C-404E-47D1-B97D-2D8F110924AA}" srcOrd="3" destOrd="0" presId="urn:microsoft.com/office/officeart/2005/8/layout/default"/>
    <dgm:cxn modelId="{E50BC2AD-7CE7-4318-AAE2-B1894FB1ECD5}" type="presParOf" srcId="{82E6A12C-75D4-475F-94BF-4750796FEA45}" destId="{CC4B0EDC-2033-4166-80A5-6A886C26F7B5}" srcOrd="4" destOrd="0" presId="urn:microsoft.com/office/officeart/2005/8/layout/default"/>
    <dgm:cxn modelId="{542A9230-6263-47E3-9BA4-448CABD73DC5}" type="presParOf" srcId="{82E6A12C-75D4-475F-94BF-4750796FEA45}" destId="{15BE2C34-8374-44B2-AE3B-8A1BC03A2E85}" srcOrd="5" destOrd="0" presId="urn:microsoft.com/office/officeart/2005/8/layout/default"/>
    <dgm:cxn modelId="{C062768A-ACBC-4B2C-A73F-062E8D8107E6}" type="presParOf" srcId="{82E6A12C-75D4-475F-94BF-4750796FEA45}" destId="{B43768B9-A6DD-4BEA-B5C7-81885E79EB89}" srcOrd="6" destOrd="0" presId="urn:microsoft.com/office/officeart/2005/8/layout/default"/>
    <dgm:cxn modelId="{1CFCDE57-9206-42C9-93A5-83B3E04A22CC}" type="presParOf" srcId="{82E6A12C-75D4-475F-94BF-4750796FEA45}" destId="{B8F7CECF-5D37-4552-819C-3726C6F14F80}" srcOrd="7" destOrd="0" presId="urn:microsoft.com/office/officeart/2005/8/layout/default"/>
    <dgm:cxn modelId="{9B19DBBA-EA9D-4A79-BA1D-7536D2CC718E}" type="presParOf" srcId="{82E6A12C-75D4-475F-94BF-4750796FEA45}" destId="{E937012D-1E2F-4699-81A0-962FA155824B}" srcOrd="8" destOrd="0" presId="urn:microsoft.com/office/officeart/2005/8/layout/default"/>
    <dgm:cxn modelId="{0819220D-80F2-4A73-82FF-9383003C8EB1}" type="presParOf" srcId="{82E6A12C-75D4-475F-94BF-4750796FEA45}" destId="{074C5F42-8856-4BF4-A69C-74A804B2EDFF}" srcOrd="9" destOrd="0" presId="urn:microsoft.com/office/officeart/2005/8/layout/default"/>
    <dgm:cxn modelId="{8099F89E-2701-4738-BFA5-D1875134C136}" type="presParOf" srcId="{82E6A12C-75D4-475F-94BF-4750796FEA45}" destId="{D96987C4-4C2C-4312-90E3-AF374CC0D762}" srcOrd="10" destOrd="0" presId="urn:microsoft.com/office/officeart/2005/8/layout/default"/>
    <dgm:cxn modelId="{F4D0C55C-99A0-463C-8676-72E6F3A382BE}" type="presParOf" srcId="{82E6A12C-75D4-475F-94BF-4750796FEA45}" destId="{5BDD4DBB-EC01-4203-998E-760FF6954FCC}" srcOrd="11" destOrd="0" presId="urn:microsoft.com/office/officeart/2005/8/layout/default"/>
    <dgm:cxn modelId="{101BF1A6-33FB-45DE-92D7-8752EE2B9608}" type="presParOf" srcId="{82E6A12C-75D4-475F-94BF-4750796FEA45}" destId="{680A35A6-E548-4F0C-B19A-FACDDC0036A7}" srcOrd="12" destOrd="0" presId="urn:microsoft.com/office/officeart/2005/8/layout/default"/>
    <dgm:cxn modelId="{23E84F2F-0708-4FFD-84C3-CEEE60E16E5C}" type="presParOf" srcId="{82E6A12C-75D4-475F-94BF-4750796FEA45}" destId="{D9EF8570-6D92-4CE0-83BC-DE580807C1F8}" srcOrd="13" destOrd="0" presId="urn:microsoft.com/office/officeart/2005/8/layout/default"/>
    <dgm:cxn modelId="{798BF818-34EB-4694-A686-467C1B796F77}" type="presParOf" srcId="{82E6A12C-75D4-475F-94BF-4750796FEA45}" destId="{E3E6D828-B637-491D-B9E6-2E62F967AA3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27278D-36EF-4D20-BF2F-CD842C563A8A}"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PE"/>
        </a:p>
      </dgm:t>
    </dgm:pt>
    <dgm:pt modelId="{1F2ED4CE-C071-40A5-83B3-E172BED29744}">
      <dgm:prSet phldrT="[Texto]" custT="1"/>
      <dgm:spPr/>
      <dgm:t>
        <a:bodyPr/>
        <a:lstStyle/>
        <a:p>
          <a:r>
            <a:rPr lang="es-PE" sz="1700" b="1" dirty="0">
              <a:latin typeface="+mj-lt"/>
            </a:rPr>
            <a:t>Oportunas</a:t>
          </a:r>
          <a:r>
            <a:rPr lang="es-PE" sz="1700" dirty="0">
              <a:latin typeface="+mj-lt"/>
            </a:rPr>
            <a:t>: aplicación dentro de un lapso de tiempo corto luego de ocurrido el hecho</a:t>
          </a:r>
          <a:endParaRPr lang="es-PE" sz="1700" dirty="0"/>
        </a:p>
      </dgm:t>
    </dgm:pt>
    <dgm:pt modelId="{F3049DA5-229C-45D5-B466-0BDF1611BBA4}" type="parTrans" cxnId="{D1FE1004-6E9F-476B-A950-04976F146DD8}">
      <dgm:prSet/>
      <dgm:spPr/>
      <dgm:t>
        <a:bodyPr/>
        <a:lstStyle/>
        <a:p>
          <a:endParaRPr lang="es-PE" sz="1700"/>
        </a:p>
      </dgm:t>
    </dgm:pt>
    <dgm:pt modelId="{A7521602-9873-4014-9517-14F385E489BE}" type="sibTrans" cxnId="{D1FE1004-6E9F-476B-A950-04976F146DD8}">
      <dgm:prSet/>
      <dgm:spPr/>
      <dgm:t>
        <a:bodyPr/>
        <a:lstStyle/>
        <a:p>
          <a:endParaRPr lang="es-PE" sz="1700"/>
        </a:p>
      </dgm:t>
    </dgm:pt>
    <dgm:pt modelId="{6DDC723A-6134-4E9F-BAB8-37EB7533425E}">
      <dgm:prSet custT="1"/>
      <dgm:spPr/>
      <dgm:t>
        <a:bodyPr/>
        <a:lstStyle/>
        <a:p>
          <a:r>
            <a:rPr lang="es-ES" sz="1700" b="1" dirty="0">
              <a:latin typeface="+mj-lt"/>
            </a:rPr>
            <a:t>Precisas</a:t>
          </a:r>
          <a:r>
            <a:rPr lang="es-ES" sz="1700" dirty="0">
              <a:latin typeface="+mj-lt"/>
            </a:rPr>
            <a:t>, con contenidos y objetivos concretos y comprensibles para el estudiante.</a:t>
          </a:r>
          <a:endParaRPr lang="es-PE" sz="1700" dirty="0">
            <a:latin typeface="+mj-lt"/>
          </a:endParaRPr>
        </a:p>
      </dgm:t>
    </dgm:pt>
    <dgm:pt modelId="{2510D005-8B5B-4F35-8B4F-07BD24900EA0}" type="parTrans" cxnId="{AAEB23E1-3785-48ED-B396-A5EB597B9615}">
      <dgm:prSet/>
      <dgm:spPr/>
      <dgm:t>
        <a:bodyPr/>
        <a:lstStyle/>
        <a:p>
          <a:endParaRPr lang="es-PE" sz="1700"/>
        </a:p>
      </dgm:t>
    </dgm:pt>
    <dgm:pt modelId="{867D0603-0E63-485F-AFCB-F85CCD7FCC28}" type="sibTrans" cxnId="{AAEB23E1-3785-48ED-B396-A5EB597B9615}">
      <dgm:prSet/>
      <dgm:spPr/>
      <dgm:t>
        <a:bodyPr/>
        <a:lstStyle/>
        <a:p>
          <a:endParaRPr lang="es-PE" sz="1700"/>
        </a:p>
      </dgm:t>
    </dgm:pt>
    <dgm:pt modelId="{6375E9CA-2833-4383-9B7C-F769AC30BA39}">
      <dgm:prSet custT="1"/>
      <dgm:spPr/>
      <dgm:t>
        <a:bodyPr/>
        <a:lstStyle/>
        <a:p>
          <a:r>
            <a:rPr lang="es-ES" sz="1700" b="1" dirty="0">
              <a:latin typeface="+mj-lt"/>
            </a:rPr>
            <a:t>Reparadoras</a:t>
          </a:r>
          <a:r>
            <a:rPr lang="es-ES" sz="1700" dirty="0">
              <a:latin typeface="+mj-lt"/>
            </a:rPr>
            <a:t> del daño, deben ser realistas y estar al alcance de los estudiantes.</a:t>
          </a:r>
          <a:endParaRPr lang="es-PE" sz="1700" dirty="0">
            <a:latin typeface="+mj-lt"/>
          </a:endParaRPr>
        </a:p>
      </dgm:t>
    </dgm:pt>
    <dgm:pt modelId="{ECD5D15F-2504-4845-B32E-88EA435C755A}" type="parTrans" cxnId="{F0704D79-AB77-4BA1-85DC-7BEA49B37440}">
      <dgm:prSet/>
      <dgm:spPr/>
      <dgm:t>
        <a:bodyPr/>
        <a:lstStyle/>
        <a:p>
          <a:endParaRPr lang="es-PE" sz="1700"/>
        </a:p>
      </dgm:t>
    </dgm:pt>
    <dgm:pt modelId="{7A682D1E-9B9C-4E67-90D0-9CCD1235BB61}" type="sibTrans" cxnId="{F0704D79-AB77-4BA1-85DC-7BEA49B37440}">
      <dgm:prSet/>
      <dgm:spPr/>
      <dgm:t>
        <a:bodyPr/>
        <a:lstStyle/>
        <a:p>
          <a:endParaRPr lang="es-PE" sz="1700"/>
        </a:p>
      </dgm:t>
    </dgm:pt>
    <dgm:pt modelId="{0D1EA117-8F09-4AC8-BF77-A7BF8B0B03B9}">
      <dgm:prSet custT="1"/>
      <dgm:spPr/>
      <dgm:t>
        <a:bodyPr/>
        <a:lstStyle/>
        <a:p>
          <a:r>
            <a:rPr lang="es-PE" sz="1700" b="1">
              <a:latin typeface="+mj-lt"/>
            </a:rPr>
            <a:t>Formativas</a:t>
          </a:r>
          <a:r>
            <a:rPr lang="es-PE" sz="1700">
              <a:latin typeface="+mj-lt"/>
            </a:rPr>
            <a:t>, orientadas a que se hagan responsables de sus acciones.</a:t>
          </a:r>
          <a:endParaRPr lang="es-PE" sz="1700" dirty="0">
            <a:latin typeface="+mj-lt"/>
          </a:endParaRPr>
        </a:p>
      </dgm:t>
    </dgm:pt>
    <dgm:pt modelId="{40E9E29C-8D5D-492F-8511-4A1D7242FB7B}" type="parTrans" cxnId="{E5470F21-C2B6-416B-8EF2-565A10E5251F}">
      <dgm:prSet/>
      <dgm:spPr/>
      <dgm:t>
        <a:bodyPr/>
        <a:lstStyle/>
        <a:p>
          <a:endParaRPr lang="es-PE" sz="1700"/>
        </a:p>
      </dgm:t>
    </dgm:pt>
    <dgm:pt modelId="{4788E111-C3D4-4788-A67E-652170E9E2F1}" type="sibTrans" cxnId="{E5470F21-C2B6-416B-8EF2-565A10E5251F}">
      <dgm:prSet/>
      <dgm:spPr/>
      <dgm:t>
        <a:bodyPr/>
        <a:lstStyle/>
        <a:p>
          <a:endParaRPr lang="es-PE" sz="1700"/>
        </a:p>
      </dgm:t>
    </dgm:pt>
    <dgm:pt modelId="{148AB549-2D0C-41AF-BFAF-ACE926429AB3}">
      <dgm:prSet custT="1"/>
      <dgm:spPr/>
      <dgm:t>
        <a:bodyPr/>
        <a:lstStyle/>
        <a:p>
          <a:r>
            <a:rPr lang="es-ES" sz="1700" b="1">
              <a:latin typeface="+mj-lt"/>
            </a:rPr>
            <a:t>Graduales</a:t>
          </a:r>
          <a:r>
            <a:rPr lang="es-ES" sz="1700">
              <a:latin typeface="+mj-lt"/>
            </a:rPr>
            <a:t>, acordes a los ciclos y etapas de desarrollo de los estudiantes.</a:t>
          </a:r>
          <a:endParaRPr lang="es-ES" sz="1700" dirty="0">
            <a:latin typeface="+mj-lt"/>
          </a:endParaRPr>
        </a:p>
      </dgm:t>
    </dgm:pt>
    <dgm:pt modelId="{AE4BB16A-451D-4223-B915-566A753332CC}" type="parTrans" cxnId="{B3C9F9CE-A4C6-48FD-8868-FC716F27E3EC}">
      <dgm:prSet/>
      <dgm:spPr/>
      <dgm:t>
        <a:bodyPr/>
        <a:lstStyle/>
        <a:p>
          <a:endParaRPr lang="es-PE" sz="1700"/>
        </a:p>
      </dgm:t>
    </dgm:pt>
    <dgm:pt modelId="{1E37E7FE-8847-4FDF-8AE4-FB91AA9BE44A}" type="sibTrans" cxnId="{B3C9F9CE-A4C6-48FD-8868-FC716F27E3EC}">
      <dgm:prSet/>
      <dgm:spPr/>
      <dgm:t>
        <a:bodyPr/>
        <a:lstStyle/>
        <a:p>
          <a:endParaRPr lang="es-PE" sz="1700"/>
        </a:p>
      </dgm:t>
    </dgm:pt>
    <dgm:pt modelId="{D06A4B80-5E25-4AD3-9331-56CE371C8399}">
      <dgm:prSet custT="1"/>
      <dgm:spPr/>
      <dgm:t>
        <a:bodyPr/>
        <a:lstStyle/>
        <a:p>
          <a:r>
            <a:rPr lang="es-PE" sz="1700" b="1">
              <a:latin typeface="+mj-lt"/>
            </a:rPr>
            <a:t>Respetuosas</a:t>
          </a:r>
          <a:r>
            <a:rPr lang="es-PE" sz="1700">
              <a:latin typeface="+mj-lt"/>
            </a:rPr>
            <a:t> de la integridad física, psíquica y moral de los estudiantes.</a:t>
          </a:r>
          <a:endParaRPr lang="es-PE" sz="1700" dirty="0">
            <a:latin typeface="+mj-lt"/>
          </a:endParaRPr>
        </a:p>
      </dgm:t>
    </dgm:pt>
    <dgm:pt modelId="{0F162A62-9D9C-416D-9CA0-6836BE1B54FE}" type="parTrans" cxnId="{C2E87432-6333-4F26-8D19-A872DA2B402D}">
      <dgm:prSet/>
      <dgm:spPr/>
      <dgm:t>
        <a:bodyPr/>
        <a:lstStyle/>
        <a:p>
          <a:endParaRPr lang="es-PE" sz="1700"/>
        </a:p>
      </dgm:t>
    </dgm:pt>
    <dgm:pt modelId="{D3DEF980-5132-4527-8749-3346B4561FF3}" type="sibTrans" cxnId="{C2E87432-6333-4F26-8D19-A872DA2B402D}">
      <dgm:prSet/>
      <dgm:spPr/>
      <dgm:t>
        <a:bodyPr/>
        <a:lstStyle/>
        <a:p>
          <a:endParaRPr lang="es-PE" sz="1700"/>
        </a:p>
      </dgm:t>
    </dgm:pt>
    <dgm:pt modelId="{886F0A5C-678E-422D-B2B8-516E75A00901}">
      <dgm:prSet custT="1"/>
      <dgm:spPr/>
      <dgm:t>
        <a:bodyPr/>
        <a:lstStyle/>
        <a:p>
          <a:r>
            <a:rPr lang="es-PE" sz="1700" b="1">
              <a:latin typeface="+mj-lt"/>
            </a:rPr>
            <a:t>Proporcionales</a:t>
          </a:r>
          <a:r>
            <a:rPr lang="es-PE" sz="1700">
              <a:latin typeface="+mj-lt"/>
            </a:rPr>
            <a:t> a la falta cometida.</a:t>
          </a:r>
          <a:endParaRPr lang="es-PE" sz="1700" dirty="0">
            <a:latin typeface="+mj-lt"/>
          </a:endParaRPr>
        </a:p>
      </dgm:t>
    </dgm:pt>
    <dgm:pt modelId="{DD0C0CBD-878F-4087-A2C4-E7B003D95D14}" type="parTrans" cxnId="{FB07E543-8667-4278-8C0E-6B50F3929BF2}">
      <dgm:prSet/>
      <dgm:spPr/>
      <dgm:t>
        <a:bodyPr/>
        <a:lstStyle/>
        <a:p>
          <a:endParaRPr lang="es-PE" sz="1700"/>
        </a:p>
      </dgm:t>
    </dgm:pt>
    <dgm:pt modelId="{6D609E6C-0701-44BF-971B-E05C40462593}" type="sibTrans" cxnId="{FB07E543-8667-4278-8C0E-6B50F3929BF2}">
      <dgm:prSet/>
      <dgm:spPr/>
      <dgm:t>
        <a:bodyPr/>
        <a:lstStyle/>
        <a:p>
          <a:endParaRPr lang="es-PE" sz="1700"/>
        </a:p>
      </dgm:t>
    </dgm:pt>
    <dgm:pt modelId="{1AC5015F-358E-4CA6-BEA8-6366BD2FFABE}">
      <dgm:prSet custT="1"/>
      <dgm:spPr/>
      <dgm:t>
        <a:bodyPr/>
        <a:lstStyle/>
        <a:p>
          <a:r>
            <a:rPr lang="es-PE" sz="1700" b="1">
              <a:latin typeface="+mj-lt"/>
            </a:rPr>
            <a:t>Consistentes</a:t>
          </a:r>
          <a:r>
            <a:rPr lang="es-PE" sz="1700">
              <a:latin typeface="+mj-lt"/>
            </a:rPr>
            <a:t>, </a:t>
          </a:r>
          <a:r>
            <a:rPr lang="es-PE" sz="1700" b="1">
              <a:latin typeface="+mj-lt"/>
            </a:rPr>
            <a:t>equitativas</a:t>
          </a:r>
          <a:r>
            <a:rPr lang="es-PE" sz="1700">
              <a:latin typeface="+mj-lt"/>
            </a:rPr>
            <a:t> e </a:t>
          </a:r>
          <a:r>
            <a:rPr lang="es-PE" sz="1700" b="1">
              <a:latin typeface="+mj-lt"/>
            </a:rPr>
            <a:t>imparciales</a:t>
          </a:r>
          <a:r>
            <a:rPr lang="es-PE" sz="1700">
              <a:latin typeface="+mj-lt"/>
            </a:rPr>
            <a:t>.</a:t>
          </a:r>
          <a:endParaRPr lang="es-PE" sz="1700" dirty="0">
            <a:latin typeface="+mj-lt"/>
          </a:endParaRPr>
        </a:p>
      </dgm:t>
    </dgm:pt>
    <dgm:pt modelId="{9701E04A-345D-4283-923D-11C2773FD1FB}" type="parTrans" cxnId="{F9324F03-9A88-4324-877C-3F6CF5F7550D}">
      <dgm:prSet/>
      <dgm:spPr/>
      <dgm:t>
        <a:bodyPr/>
        <a:lstStyle/>
        <a:p>
          <a:endParaRPr lang="es-PE" sz="1700"/>
        </a:p>
      </dgm:t>
    </dgm:pt>
    <dgm:pt modelId="{D8BE7410-EAA0-4D1C-905E-6271993B6E42}" type="sibTrans" cxnId="{F9324F03-9A88-4324-877C-3F6CF5F7550D}">
      <dgm:prSet/>
      <dgm:spPr/>
      <dgm:t>
        <a:bodyPr/>
        <a:lstStyle/>
        <a:p>
          <a:endParaRPr lang="es-PE" sz="1700"/>
        </a:p>
      </dgm:t>
    </dgm:pt>
    <dgm:pt modelId="{DF69A33F-69E8-4672-80F6-FF49213320B3}">
      <dgm:prSet custT="1"/>
      <dgm:spPr/>
      <dgm:t>
        <a:bodyPr/>
        <a:lstStyle/>
        <a:p>
          <a:r>
            <a:rPr lang="es-PE" sz="1700" b="1" dirty="0">
              <a:latin typeface="+mj-lt"/>
            </a:rPr>
            <a:t>Establecidas formalmente </a:t>
          </a:r>
          <a:r>
            <a:rPr lang="es-PE" sz="1700" dirty="0">
              <a:latin typeface="+mj-lt"/>
            </a:rPr>
            <a:t>por la comunidad educativa</a:t>
          </a:r>
        </a:p>
      </dgm:t>
    </dgm:pt>
    <dgm:pt modelId="{8E108D8F-89AE-4698-80B9-F7EBB6A6465D}" type="parTrans" cxnId="{F4F9179E-3627-4180-A6DF-828B07593DDA}">
      <dgm:prSet/>
      <dgm:spPr/>
      <dgm:t>
        <a:bodyPr/>
        <a:lstStyle/>
        <a:p>
          <a:endParaRPr lang="es-PE" sz="1700"/>
        </a:p>
      </dgm:t>
    </dgm:pt>
    <dgm:pt modelId="{E362817C-EBCD-48B8-A7DB-972E58B108A5}" type="sibTrans" cxnId="{F4F9179E-3627-4180-A6DF-828B07593DDA}">
      <dgm:prSet/>
      <dgm:spPr/>
      <dgm:t>
        <a:bodyPr/>
        <a:lstStyle/>
        <a:p>
          <a:endParaRPr lang="es-PE" sz="1700"/>
        </a:p>
      </dgm:t>
    </dgm:pt>
    <dgm:pt modelId="{296CCAF8-B101-4E27-BBBE-EBA56F64561F}" type="pres">
      <dgm:prSet presAssocID="{E927278D-36EF-4D20-BF2F-CD842C563A8A}" presName="diagram" presStyleCnt="0">
        <dgm:presLayoutVars>
          <dgm:dir/>
          <dgm:resizeHandles val="exact"/>
        </dgm:presLayoutVars>
      </dgm:prSet>
      <dgm:spPr/>
    </dgm:pt>
    <dgm:pt modelId="{B76B3310-EF3E-4A98-89EE-07C74C65895C}" type="pres">
      <dgm:prSet presAssocID="{1F2ED4CE-C071-40A5-83B3-E172BED29744}" presName="node" presStyleLbl="node1" presStyleIdx="0" presStyleCnt="9" custScaleY="114611">
        <dgm:presLayoutVars>
          <dgm:bulletEnabled val="1"/>
        </dgm:presLayoutVars>
      </dgm:prSet>
      <dgm:spPr/>
    </dgm:pt>
    <dgm:pt modelId="{1EA1B993-4D87-4D1A-8425-B87AF61BC67A}" type="pres">
      <dgm:prSet presAssocID="{A7521602-9873-4014-9517-14F385E489BE}" presName="sibTrans" presStyleCnt="0"/>
      <dgm:spPr/>
    </dgm:pt>
    <dgm:pt modelId="{3781130E-6A4F-4173-A87C-60F02615B72C}" type="pres">
      <dgm:prSet presAssocID="{6DDC723A-6134-4E9F-BAB8-37EB7533425E}" presName="node" presStyleLbl="node1" presStyleIdx="1" presStyleCnt="9" custScaleY="114611">
        <dgm:presLayoutVars>
          <dgm:bulletEnabled val="1"/>
        </dgm:presLayoutVars>
      </dgm:prSet>
      <dgm:spPr/>
    </dgm:pt>
    <dgm:pt modelId="{DA86FAAD-F91C-460F-A380-2755CD8FF30B}" type="pres">
      <dgm:prSet presAssocID="{867D0603-0E63-485F-AFCB-F85CCD7FCC28}" presName="sibTrans" presStyleCnt="0"/>
      <dgm:spPr/>
    </dgm:pt>
    <dgm:pt modelId="{1DAA3E4F-3918-4323-8B57-BD7DBE9BB2B7}" type="pres">
      <dgm:prSet presAssocID="{6375E9CA-2833-4383-9B7C-F769AC30BA39}" presName="node" presStyleLbl="node1" presStyleIdx="2" presStyleCnt="9" custScaleY="114611">
        <dgm:presLayoutVars>
          <dgm:bulletEnabled val="1"/>
        </dgm:presLayoutVars>
      </dgm:prSet>
      <dgm:spPr/>
    </dgm:pt>
    <dgm:pt modelId="{548F3A47-22CF-4D01-A9E4-A50A00AB66DD}" type="pres">
      <dgm:prSet presAssocID="{7A682D1E-9B9C-4E67-90D0-9CCD1235BB61}" presName="sibTrans" presStyleCnt="0"/>
      <dgm:spPr/>
    </dgm:pt>
    <dgm:pt modelId="{1FFD4F76-6204-4C6B-B1A5-49A92CA6B89C}" type="pres">
      <dgm:prSet presAssocID="{0D1EA117-8F09-4AC8-BF77-A7BF8B0B03B9}" presName="node" presStyleLbl="node1" presStyleIdx="3" presStyleCnt="9" custScaleY="114611">
        <dgm:presLayoutVars>
          <dgm:bulletEnabled val="1"/>
        </dgm:presLayoutVars>
      </dgm:prSet>
      <dgm:spPr/>
    </dgm:pt>
    <dgm:pt modelId="{07EACA64-7F53-420E-BF64-1D54BE875A8B}" type="pres">
      <dgm:prSet presAssocID="{4788E111-C3D4-4788-A67E-652170E9E2F1}" presName="sibTrans" presStyleCnt="0"/>
      <dgm:spPr/>
    </dgm:pt>
    <dgm:pt modelId="{780A0C52-6FAA-48C8-ACDD-F7EEE59AD0E5}" type="pres">
      <dgm:prSet presAssocID="{148AB549-2D0C-41AF-BFAF-ACE926429AB3}" presName="node" presStyleLbl="node1" presStyleIdx="4" presStyleCnt="9" custScaleY="114611">
        <dgm:presLayoutVars>
          <dgm:bulletEnabled val="1"/>
        </dgm:presLayoutVars>
      </dgm:prSet>
      <dgm:spPr/>
    </dgm:pt>
    <dgm:pt modelId="{CD700ADE-2F0D-499C-A0AA-51303C1DC4DE}" type="pres">
      <dgm:prSet presAssocID="{1E37E7FE-8847-4FDF-8AE4-FB91AA9BE44A}" presName="sibTrans" presStyleCnt="0"/>
      <dgm:spPr/>
    </dgm:pt>
    <dgm:pt modelId="{482826E9-54B9-4217-B3E2-898582EDFAC4}" type="pres">
      <dgm:prSet presAssocID="{D06A4B80-5E25-4AD3-9331-56CE371C8399}" presName="node" presStyleLbl="node1" presStyleIdx="5" presStyleCnt="9" custScaleY="114611">
        <dgm:presLayoutVars>
          <dgm:bulletEnabled val="1"/>
        </dgm:presLayoutVars>
      </dgm:prSet>
      <dgm:spPr/>
    </dgm:pt>
    <dgm:pt modelId="{1F6A5568-F836-48C3-96EF-1932F202BE04}" type="pres">
      <dgm:prSet presAssocID="{D3DEF980-5132-4527-8749-3346B4561FF3}" presName="sibTrans" presStyleCnt="0"/>
      <dgm:spPr/>
    </dgm:pt>
    <dgm:pt modelId="{18DAD11B-AF49-4AE0-8927-01C1DC56C28C}" type="pres">
      <dgm:prSet presAssocID="{886F0A5C-678E-422D-B2B8-516E75A00901}" presName="node" presStyleLbl="node1" presStyleIdx="6" presStyleCnt="9" custScaleY="114611">
        <dgm:presLayoutVars>
          <dgm:bulletEnabled val="1"/>
        </dgm:presLayoutVars>
      </dgm:prSet>
      <dgm:spPr/>
    </dgm:pt>
    <dgm:pt modelId="{CB8BF19C-CD8D-443D-8867-D742516865DF}" type="pres">
      <dgm:prSet presAssocID="{6D609E6C-0701-44BF-971B-E05C40462593}" presName="sibTrans" presStyleCnt="0"/>
      <dgm:spPr/>
    </dgm:pt>
    <dgm:pt modelId="{3FE7F83F-1608-4243-8A57-035935254BAD}" type="pres">
      <dgm:prSet presAssocID="{1AC5015F-358E-4CA6-BEA8-6366BD2FFABE}" presName="node" presStyleLbl="node1" presStyleIdx="7" presStyleCnt="9" custScaleY="114611">
        <dgm:presLayoutVars>
          <dgm:bulletEnabled val="1"/>
        </dgm:presLayoutVars>
      </dgm:prSet>
      <dgm:spPr/>
    </dgm:pt>
    <dgm:pt modelId="{D1DC63A4-2BC1-44EC-845D-767C3A4DFE4A}" type="pres">
      <dgm:prSet presAssocID="{D8BE7410-EAA0-4D1C-905E-6271993B6E42}" presName="sibTrans" presStyleCnt="0"/>
      <dgm:spPr/>
    </dgm:pt>
    <dgm:pt modelId="{B0216CB4-EABB-4726-B559-53B223A23A11}" type="pres">
      <dgm:prSet presAssocID="{DF69A33F-69E8-4672-80F6-FF49213320B3}" presName="node" presStyleLbl="node1" presStyleIdx="8" presStyleCnt="9" custScaleY="114611">
        <dgm:presLayoutVars>
          <dgm:bulletEnabled val="1"/>
        </dgm:presLayoutVars>
      </dgm:prSet>
      <dgm:spPr/>
    </dgm:pt>
  </dgm:ptLst>
  <dgm:cxnLst>
    <dgm:cxn modelId="{F9324F03-9A88-4324-877C-3F6CF5F7550D}" srcId="{E927278D-36EF-4D20-BF2F-CD842C563A8A}" destId="{1AC5015F-358E-4CA6-BEA8-6366BD2FFABE}" srcOrd="7" destOrd="0" parTransId="{9701E04A-345D-4283-923D-11C2773FD1FB}" sibTransId="{D8BE7410-EAA0-4D1C-905E-6271993B6E42}"/>
    <dgm:cxn modelId="{D1FE1004-6E9F-476B-A950-04976F146DD8}" srcId="{E927278D-36EF-4D20-BF2F-CD842C563A8A}" destId="{1F2ED4CE-C071-40A5-83B3-E172BED29744}" srcOrd="0" destOrd="0" parTransId="{F3049DA5-229C-45D5-B466-0BDF1611BBA4}" sibTransId="{A7521602-9873-4014-9517-14F385E489BE}"/>
    <dgm:cxn modelId="{D139780C-94EC-4722-89B9-2366977F5321}" type="presOf" srcId="{D06A4B80-5E25-4AD3-9331-56CE371C8399}" destId="{482826E9-54B9-4217-B3E2-898582EDFAC4}" srcOrd="0" destOrd="0" presId="urn:microsoft.com/office/officeart/2005/8/layout/default"/>
    <dgm:cxn modelId="{E5470F21-C2B6-416B-8EF2-565A10E5251F}" srcId="{E927278D-36EF-4D20-BF2F-CD842C563A8A}" destId="{0D1EA117-8F09-4AC8-BF77-A7BF8B0B03B9}" srcOrd="3" destOrd="0" parTransId="{40E9E29C-8D5D-492F-8511-4A1D7242FB7B}" sibTransId="{4788E111-C3D4-4788-A67E-652170E9E2F1}"/>
    <dgm:cxn modelId="{C2E87432-6333-4F26-8D19-A872DA2B402D}" srcId="{E927278D-36EF-4D20-BF2F-CD842C563A8A}" destId="{D06A4B80-5E25-4AD3-9331-56CE371C8399}" srcOrd="5" destOrd="0" parTransId="{0F162A62-9D9C-416D-9CA0-6836BE1B54FE}" sibTransId="{D3DEF980-5132-4527-8749-3346B4561FF3}"/>
    <dgm:cxn modelId="{055E1442-890A-496A-A482-6442374E9516}" type="presOf" srcId="{0D1EA117-8F09-4AC8-BF77-A7BF8B0B03B9}" destId="{1FFD4F76-6204-4C6B-B1A5-49A92CA6B89C}" srcOrd="0" destOrd="0" presId="urn:microsoft.com/office/officeart/2005/8/layout/default"/>
    <dgm:cxn modelId="{33101942-2BAA-4C3B-8908-DB1C64FDBB44}" type="presOf" srcId="{1AC5015F-358E-4CA6-BEA8-6366BD2FFABE}" destId="{3FE7F83F-1608-4243-8A57-035935254BAD}" srcOrd="0" destOrd="0" presId="urn:microsoft.com/office/officeart/2005/8/layout/default"/>
    <dgm:cxn modelId="{FB07E543-8667-4278-8C0E-6B50F3929BF2}" srcId="{E927278D-36EF-4D20-BF2F-CD842C563A8A}" destId="{886F0A5C-678E-422D-B2B8-516E75A00901}" srcOrd="6" destOrd="0" parTransId="{DD0C0CBD-878F-4087-A2C4-E7B003D95D14}" sibTransId="{6D609E6C-0701-44BF-971B-E05C40462593}"/>
    <dgm:cxn modelId="{B0C00F6F-6C11-4D60-A69D-6D4D56907C1A}" type="presOf" srcId="{E927278D-36EF-4D20-BF2F-CD842C563A8A}" destId="{296CCAF8-B101-4E27-BBBE-EBA56F64561F}" srcOrd="0" destOrd="0" presId="urn:microsoft.com/office/officeart/2005/8/layout/default"/>
    <dgm:cxn modelId="{8F62DC78-1508-491F-9728-D6C0CD27C6ED}" type="presOf" srcId="{886F0A5C-678E-422D-B2B8-516E75A00901}" destId="{18DAD11B-AF49-4AE0-8927-01C1DC56C28C}" srcOrd="0" destOrd="0" presId="urn:microsoft.com/office/officeart/2005/8/layout/default"/>
    <dgm:cxn modelId="{F0704D79-AB77-4BA1-85DC-7BEA49B37440}" srcId="{E927278D-36EF-4D20-BF2F-CD842C563A8A}" destId="{6375E9CA-2833-4383-9B7C-F769AC30BA39}" srcOrd="2" destOrd="0" parTransId="{ECD5D15F-2504-4845-B32E-88EA435C755A}" sibTransId="{7A682D1E-9B9C-4E67-90D0-9CCD1235BB61}"/>
    <dgm:cxn modelId="{53A2427E-0D75-4A1B-A5BA-19040C2A35D2}" type="presOf" srcId="{148AB549-2D0C-41AF-BFAF-ACE926429AB3}" destId="{780A0C52-6FAA-48C8-ACDD-F7EEE59AD0E5}" srcOrd="0" destOrd="0" presId="urn:microsoft.com/office/officeart/2005/8/layout/default"/>
    <dgm:cxn modelId="{F4F9179E-3627-4180-A6DF-828B07593DDA}" srcId="{E927278D-36EF-4D20-BF2F-CD842C563A8A}" destId="{DF69A33F-69E8-4672-80F6-FF49213320B3}" srcOrd="8" destOrd="0" parTransId="{8E108D8F-89AE-4698-80B9-F7EBB6A6465D}" sibTransId="{E362817C-EBCD-48B8-A7DB-972E58B108A5}"/>
    <dgm:cxn modelId="{DE5450A1-F257-422F-B344-FE4E65DE6044}" type="presOf" srcId="{6375E9CA-2833-4383-9B7C-F769AC30BA39}" destId="{1DAA3E4F-3918-4323-8B57-BD7DBE9BB2B7}" srcOrd="0" destOrd="0" presId="urn:microsoft.com/office/officeart/2005/8/layout/default"/>
    <dgm:cxn modelId="{0C3CEEC9-74EC-4F63-81C2-0E2031C29F20}" type="presOf" srcId="{6DDC723A-6134-4E9F-BAB8-37EB7533425E}" destId="{3781130E-6A4F-4173-A87C-60F02615B72C}" srcOrd="0" destOrd="0" presId="urn:microsoft.com/office/officeart/2005/8/layout/default"/>
    <dgm:cxn modelId="{B3C9F9CE-A4C6-48FD-8868-FC716F27E3EC}" srcId="{E927278D-36EF-4D20-BF2F-CD842C563A8A}" destId="{148AB549-2D0C-41AF-BFAF-ACE926429AB3}" srcOrd="4" destOrd="0" parTransId="{AE4BB16A-451D-4223-B915-566A753332CC}" sibTransId="{1E37E7FE-8847-4FDF-8AE4-FB91AA9BE44A}"/>
    <dgm:cxn modelId="{AAEB23E1-3785-48ED-B396-A5EB597B9615}" srcId="{E927278D-36EF-4D20-BF2F-CD842C563A8A}" destId="{6DDC723A-6134-4E9F-BAB8-37EB7533425E}" srcOrd="1" destOrd="0" parTransId="{2510D005-8B5B-4F35-8B4F-07BD24900EA0}" sibTransId="{867D0603-0E63-485F-AFCB-F85CCD7FCC28}"/>
    <dgm:cxn modelId="{B75064F3-D4ED-42C7-AAD2-4C5E4C447248}" type="presOf" srcId="{1F2ED4CE-C071-40A5-83B3-E172BED29744}" destId="{B76B3310-EF3E-4A98-89EE-07C74C65895C}" srcOrd="0" destOrd="0" presId="urn:microsoft.com/office/officeart/2005/8/layout/default"/>
    <dgm:cxn modelId="{AAD1F0FD-6186-4F95-A66A-C323B40696DA}" type="presOf" srcId="{DF69A33F-69E8-4672-80F6-FF49213320B3}" destId="{B0216CB4-EABB-4726-B559-53B223A23A11}" srcOrd="0" destOrd="0" presId="urn:microsoft.com/office/officeart/2005/8/layout/default"/>
    <dgm:cxn modelId="{16AE0159-1965-4A40-9CF3-74E416E065E7}" type="presParOf" srcId="{296CCAF8-B101-4E27-BBBE-EBA56F64561F}" destId="{B76B3310-EF3E-4A98-89EE-07C74C65895C}" srcOrd="0" destOrd="0" presId="urn:microsoft.com/office/officeart/2005/8/layout/default"/>
    <dgm:cxn modelId="{D9B3FC57-E5DB-4651-949C-DBAF12559523}" type="presParOf" srcId="{296CCAF8-B101-4E27-BBBE-EBA56F64561F}" destId="{1EA1B993-4D87-4D1A-8425-B87AF61BC67A}" srcOrd="1" destOrd="0" presId="urn:microsoft.com/office/officeart/2005/8/layout/default"/>
    <dgm:cxn modelId="{2CF14193-C2AC-4125-9801-0B6C5ADD7C59}" type="presParOf" srcId="{296CCAF8-B101-4E27-BBBE-EBA56F64561F}" destId="{3781130E-6A4F-4173-A87C-60F02615B72C}" srcOrd="2" destOrd="0" presId="urn:microsoft.com/office/officeart/2005/8/layout/default"/>
    <dgm:cxn modelId="{9028401A-CAFD-4B2D-A428-160B126FE72F}" type="presParOf" srcId="{296CCAF8-B101-4E27-BBBE-EBA56F64561F}" destId="{DA86FAAD-F91C-460F-A380-2755CD8FF30B}" srcOrd="3" destOrd="0" presId="urn:microsoft.com/office/officeart/2005/8/layout/default"/>
    <dgm:cxn modelId="{85AB7738-E31D-403A-B8EC-2B6E6B3BD701}" type="presParOf" srcId="{296CCAF8-B101-4E27-BBBE-EBA56F64561F}" destId="{1DAA3E4F-3918-4323-8B57-BD7DBE9BB2B7}" srcOrd="4" destOrd="0" presId="urn:microsoft.com/office/officeart/2005/8/layout/default"/>
    <dgm:cxn modelId="{E60E8BC2-7C72-4C95-B58E-F4792551C4E1}" type="presParOf" srcId="{296CCAF8-B101-4E27-BBBE-EBA56F64561F}" destId="{548F3A47-22CF-4D01-A9E4-A50A00AB66DD}" srcOrd="5" destOrd="0" presId="urn:microsoft.com/office/officeart/2005/8/layout/default"/>
    <dgm:cxn modelId="{575690D7-55A9-4E3B-A530-CC86197C1799}" type="presParOf" srcId="{296CCAF8-B101-4E27-BBBE-EBA56F64561F}" destId="{1FFD4F76-6204-4C6B-B1A5-49A92CA6B89C}" srcOrd="6" destOrd="0" presId="urn:microsoft.com/office/officeart/2005/8/layout/default"/>
    <dgm:cxn modelId="{9CE13041-0F9C-462D-A3CC-F27008394F51}" type="presParOf" srcId="{296CCAF8-B101-4E27-BBBE-EBA56F64561F}" destId="{07EACA64-7F53-420E-BF64-1D54BE875A8B}" srcOrd="7" destOrd="0" presId="urn:microsoft.com/office/officeart/2005/8/layout/default"/>
    <dgm:cxn modelId="{5B8EE280-814C-451C-B3C0-5BF37A772B22}" type="presParOf" srcId="{296CCAF8-B101-4E27-BBBE-EBA56F64561F}" destId="{780A0C52-6FAA-48C8-ACDD-F7EEE59AD0E5}" srcOrd="8" destOrd="0" presId="urn:microsoft.com/office/officeart/2005/8/layout/default"/>
    <dgm:cxn modelId="{70682A07-7EA9-4F89-983D-BF924F958184}" type="presParOf" srcId="{296CCAF8-B101-4E27-BBBE-EBA56F64561F}" destId="{CD700ADE-2F0D-499C-A0AA-51303C1DC4DE}" srcOrd="9" destOrd="0" presId="urn:microsoft.com/office/officeart/2005/8/layout/default"/>
    <dgm:cxn modelId="{A298AFE4-25C5-41C8-A2B6-B244AE2DE7A8}" type="presParOf" srcId="{296CCAF8-B101-4E27-BBBE-EBA56F64561F}" destId="{482826E9-54B9-4217-B3E2-898582EDFAC4}" srcOrd="10" destOrd="0" presId="urn:microsoft.com/office/officeart/2005/8/layout/default"/>
    <dgm:cxn modelId="{EFDCA00E-6DB8-485D-A553-FE7B17851C34}" type="presParOf" srcId="{296CCAF8-B101-4E27-BBBE-EBA56F64561F}" destId="{1F6A5568-F836-48C3-96EF-1932F202BE04}" srcOrd="11" destOrd="0" presId="urn:microsoft.com/office/officeart/2005/8/layout/default"/>
    <dgm:cxn modelId="{4F0E4649-6693-40CF-92D5-8FEDF7FB45AF}" type="presParOf" srcId="{296CCAF8-B101-4E27-BBBE-EBA56F64561F}" destId="{18DAD11B-AF49-4AE0-8927-01C1DC56C28C}" srcOrd="12" destOrd="0" presId="urn:microsoft.com/office/officeart/2005/8/layout/default"/>
    <dgm:cxn modelId="{C8965269-AE78-4403-81A0-A1E9302B99BD}" type="presParOf" srcId="{296CCAF8-B101-4E27-BBBE-EBA56F64561F}" destId="{CB8BF19C-CD8D-443D-8867-D742516865DF}" srcOrd="13" destOrd="0" presId="urn:microsoft.com/office/officeart/2005/8/layout/default"/>
    <dgm:cxn modelId="{9420B7E3-C66A-4072-9078-8C84C98C54D9}" type="presParOf" srcId="{296CCAF8-B101-4E27-BBBE-EBA56F64561F}" destId="{3FE7F83F-1608-4243-8A57-035935254BAD}" srcOrd="14" destOrd="0" presId="urn:microsoft.com/office/officeart/2005/8/layout/default"/>
    <dgm:cxn modelId="{39A23DB4-A413-4C46-912F-288FE624A8BE}" type="presParOf" srcId="{296CCAF8-B101-4E27-BBBE-EBA56F64561F}" destId="{D1DC63A4-2BC1-44EC-845D-767C3A4DFE4A}" srcOrd="15" destOrd="0" presId="urn:microsoft.com/office/officeart/2005/8/layout/default"/>
    <dgm:cxn modelId="{E57500C4-BEE5-471E-9C9E-E0538246D7C5}" type="presParOf" srcId="{296CCAF8-B101-4E27-BBBE-EBA56F64561F}" destId="{B0216CB4-EABB-4726-B559-53B223A23A1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2BF90-4A67-41F3-9087-5497BA2CA1D2}"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s-PE"/>
        </a:p>
      </dgm:t>
    </dgm:pt>
    <dgm:pt modelId="{0982F3C2-D78A-4934-9FE6-41869A475EAE}">
      <dgm:prSet phldrT="[Texto]" custT="1"/>
      <dgm:spPr/>
      <dgm:t>
        <a:bodyPr/>
        <a:lstStyle/>
        <a:p>
          <a:r>
            <a:rPr lang="es-PE" sz="2000" dirty="0"/>
            <a:t>Responsabilizarse de las consecuencias de sus acciones</a:t>
          </a:r>
        </a:p>
      </dgm:t>
    </dgm:pt>
    <dgm:pt modelId="{763AD798-00D0-4E4B-ADC8-F879128FF324}" type="parTrans" cxnId="{A290F5DA-E7BE-4E71-A414-91F3E6CFB20C}">
      <dgm:prSet/>
      <dgm:spPr/>
      <dgm:t>
        <a:bodyPr/>
        <a:lstStyle/>
        <a:p>
          <a:endParaRPr lang="es-PE" sz="2000"/>
        </a:p>
      </dgm:t>
    </dgm:pt>
    <dgm:pt modelId="{214A98F7-EC02-4695-B356-16089E4AAB83}" type="sibTrans" cxnId="{A290F5DA-E7BE-4E71-A414-91F3E6CFB20C}">
      <dgm:prSet/>
      <dgm:spPr/>
      <dgm:t>
        <a:bodyPr/>
        <a:lstStyle/>
        <a:p>
          <a:endParaRPr lang="es-PE" sz="2000"/>
        </a:p>
      </dgm:t>
    </dgm:pt>
    <dgm:pt modelId="{33626A5A-5FA3-4FDB-866C-2403D5F3698F}">
      <dgm:prSet custT="1"/>
      <dgm:spPr/>
      <dgm:t>
        <a:bodyPr/>
        <a:lstStyle/>
        <a:p>
          <a:r>
            <a:rPr lang="es-PE" sz="2000" dirty="0"/>
            <a:t>Comprender las causas de sus comportamientos </a:t>
          </a:r>
        </a:p>
      </dgm:t>
    </dgm:pt>
    <dgm:pt modelId="{EF869645-5AFE-4B40-9E6C-4E67616FA0DB}" type="parTrans" cxnId="{E38CFBFE-6044-41A3-A0B6-44CEF9831B5A}">
      <dgm:prSet/>
      <dgm:spPr/>
      <dgm:t>
        <a:bodyPr/>
        <a:lstStyle/>
        <a:p>
          <a:endParaRPr lang="es-PE" sz="2000"/>
        </a:p>
      </dgm:t>
    </dgm:pt>
    <dgm:pt modelId="{B2773773-6621-4D72-A06B-8D9C618DD125}" type="sibTrans" cxnId="{E38CFBFE-6044-41A3-A0B6-44CEF9831B5A}">
      <dgm:prSet/>
      <dgm:spPr/>
      <dgm:t>
        <a:bodyPr/>
        <a:lstStyle/>
        <a:p>
          <a:endParaRPr lang="es-PE" sz="2000"/>
        </a:p>
      </dgm:t>
    </dgm:pt>
    <dgm:pt modelId="{3A603269-4AB2-4BA2-95F8-451DDFC1625F}">
      <dgm:prSet custT="1"/>
      <dgm:spPr/>
      <dgm:t>
        <a:bodyPr/>
        <a:lstStyle/>
        <a:p>
          <a:r>
            <a:rPr lang="es-PE" sz="2000" dirty="0"/>
            <a:t>Cambiar sus comportamientos</a:t>
          </a:r>
        </a:p>
      </dgm:t>
    </dgm:pt>
    <dgm:pt modelId="{7F2CF515-C93E-4E22-9AC5-A10442187D6E}" type="parTrans" cxnId="{7A46E546-30B3-42F7-87EB-397E5AD80828}">
      <dgm:prSet/>
      <dgm:spPr/>
      <dgm:t>
        <a:bodyPr/>
        <a:lstStyle/>
        <a:p>
          <a:endParaRPr lang="es-PE" sz="2000"/>
        </a:p>
      </dgm:t>
    </dgm:pt>
    <dgm:pt modelId="{71D20902-DB63-41C1-8551-623E6C48BB54}" type="sibTrans" cxnId="{7A46E546-30B3-42F7-87EB-397E5AD80828}">
      <dgm:prSet/>
      <dgm:spPr/>
      <dgm:t>
        <a:bodyPr/>
        <a:lstStyle/>
        <a:p>
          <a:endParaRPr lang="es-PE" sz="2000"/>
        </a:p>
      </dgm:t>
    </dgm:pt>
    <dgm:pt modelId="{07419295-DC97-4D53-9871-D5E17B10956D}">
      <dgm:prSet custT="1"/>
      <dgm:spPr/>
      <dgm:t>
        <a:bodyPr/>
        <a:lstStyle/>
        <a:p>
          <a:r>
            <a:rPr lang="es-PE" sz="2000" dirty="0"/>
            <a:t>Reparar el daño causado </a:t>
          </a:r>
        </a:p>
      </dgm:t>
    </dgm:pt>
    <dgm:pt modelId="{E70E67E1-DA86-4599-B04B-CFD670B6E431}" type="parTrans" cxnId="{FA475622-6225-4151-9E24-46675E79D564}">
      <dgm:prSet/>
      <dgm:spPr/>
      <dgm:t>
        <a:bodyPr/>
        <a:lstStyle/>
        <a:p>
          <a:endParaRPr lang="es-PE" sz="2000"/>
        </a:p>
      </dgm:t>
    </dgm:pt>
    <dgm:pt modelId="{4669941D-4604-4BFF-8536-F27129FEA1C5}" type="sibTrans" cxnId="{FA475622-6225-4151-9E24-46675E79D564}">
      <dgm:prSet/>
      <dgm:spPr/>
      <dgm:t>
        <a:bodyPr/>
        <a:lstStyle/>
        <a:p>
          <a:endParaRPr lang="es-PE" sz="2000"/>
        </a:p>
      </dgm:t>
    </dgm:pt>
    <dgm:pt modelId="{5831C828-4A65-4D5D-B007-BFFA71B787B6}">
      <dgm:prSet custT="1"/>
      <dgm:spPr/>
      <dgm:t>
        <a:bodyPr/>
        <a:lstStyle/>
        <a:p>
          <a:r>
            <a:rPr lang="es-PE" sz="2000" dirty="0"/>
            <a:t>Restablecer las relaciones afectadas</a:t>
          </a:r>
        </a:p>
      </dgm:t>
    </dgm:pt>
    <dgm:pt modelId="{C2696785-C6B0-4C5E-BEA8-6F707876BDAC}" type="parTrans" cxnId="{5DBBE99E-C7FA-4664-8538-1C95F900BD15}">
      <dgm:prSet/>
      <dgm:spPr/>
      <dgm:t>
        <a:bodyPr/>
        <a:lstStyle/>
        <a:p>
          <a:endParaRPr lang="es-PE" sz="2000"/>
        </a:p>
      </dgm:t>
    </dgm:pt>
    <dgm:pt modelId="{36BA618D-B902-4504-80B3-A76D6A9A6988}" type="sibTrans" cxnId="{5DBBE99E-C7FA-4664-8538-1C95F900BD15}">
      <dgm:prSet/>
      <dgm:spPr/>
      <dgm:t>
        <a:bodyPr/>
        <a:lstStyle/>
        <a:p>
          <a:endParaRPr lang="es-PE" sz="2000"/>
        </a:p>
      </dgm:t>
    </dgm:pt>
    <dgm:pt modelId="{37BEA346-BDB2-4533-9F86-EB2208FA1DFE}" type="pres">
      <dgm:prSet presAssocID="{FCA2BF90-4A67-41F3-9087-5497BA2CA1D2}" presName="diagram" presStyleCnt="0">
        <dgm:presLayoutVars>
          <dgm:dir/>
          <dgm:resizeHandles val="exact"/>
        </dgm:presLayoutVars>
      </dgm:prSet>
      <dgm:spPr/>
    </dgm:pt>
    <dgm:pt modelId="{DD1271E5-E8EA-4EF6-8714-7B0C6DCA78B5}" type="pres">
      <dgm:prSet presAssocID="{0982F3C2-D78A-4934-9FE6-41869A475EAE}" presName="node" presStyleLbl="node1" presStyleIdx="0" presStyleCnt="5">
        <dgm:presLayoutVars>
          <dgm:bulletEnabled val="1"/>
        </dgm:presLayoutVars>
      </dgm:prSet>
      <dgm:spPr/>
    </dgm:pt>
    <dgm:pt modelId="{09F79E5F-7E04-41BB-9059-ADD618D510D0}" type="pres">
      <dgm:prSet presAssocID="{214A98F7-EC02-4695-B356-16089E4AAB83}" presName="sibTrans" presStyleCnt="0"/>
      <dgm:spPr/>
    </dgm:pt>
    <dgm:pt modelId="{43EF5FB4-971A-4B45-A360-4B4F3FDB7A23}" type="pres">
      <dgm:prSet presAssocID="{33626A5A-5FA3-4FDB-866C-2403D5F3698F}" presName="node" presStyleLbl="node1" presStyleIdx="1" presStyleCnt="5">
        <dgm:presLayoutVars>
          <dgm:bulletEnabled val="1"/>
        </dgm:presLayoutVars>
      </dgm:prSet>
      <dgm:spPr/>
    </dgm:pt>
    <dgm:pt modelId="{1FB9D229-4A17-4954-B471-860DAD92C205}" type="pres">
      <dgm:prSet presAssocID="{B2773773-6621-4D72-A06B-8D9C618DD125}" presName="sibTrans" presStyleCnt="0"/>
      <dgm:spPr/>
    </dgm:pt>
    <dgm:pt modelId="{0CEEA3C2-6361-4EC6-90E4-D4A425D00F78}" type="pres">
      <dgm:prSet presAssocID="{3A603269-4AB2-4BA2-95F8-451DDFC1625F}" presName="node" presStyleLbl="node1" presStyleIdx="2" presStyleCnt="5">
        <dgm:presLayoutVars>
          <dgm:bulletEnabled val="1"/>
        </dgm:presLayoutVars>
      </dgm:prSet>
      <dgm:spPr/>
    </dgm:pt>
    <dgm:pt modelId="{E4111A4F-EB2E-4721-9E93-75D83F84C576}" type="pres">
      <dgm:prSet presAssocID="{71D20902-DB63-41C1-8551-623E6C48BB54}" presName="sibTrans" presStyleCnt="0"/>
      <dgm:spPr/>
    </dgm:pt>
    <dgm:pt modelId="{6A82BC93-7286-4B62-AD85-F5F6B009A976}" type="pres">
      <dgm:prSet presAssocID="{07419295-DC97-4D53-9871-D5E17B10956D}" presName="node" presStyleLbl="node1" presStyleIdx="3" presStyleCnt="5">
        <dgm:presLayoutVars>
          <dgm:bulletEnabled val="1"/>
        </dgm:presLayoutVars>
      </dgm:prSet>
      <dgm:spPr/>
    </dgm:pt>
    <dgm:pt modelId="{C0076ECB-02F8-4D6E-A270-356D778BBF67}" type="pres">
      <dgm:prSet presAssocID="{4669941D-4604-4BFF-8536-F27129FEA1C5}" presName="sibTrans" presStyleCnt="0"/>
      <dgm:spPr/>
    </dgm:pt>
    <dgm:pt modelId="{2577F173-6A98-42EB-9325-D8DD65419516}" type="pres">
      <dgm:prSet presAssocID="{5831C828-4A65-4D5D-B007-BFFA71B787B6}" presName="node" presStyleLbl="node1" presStyleIdx="4" presStyleCnt="5">
        <dgm:presLayoutVars>
          <dgm:bulletEnabled val="1"/>
        </dgm:presLayoutVars>
      </dgm:prSet>
      <dgm:spPr/>
    </dgm:pt>
  </dgm:ptLst>
  <dgm:cxnLst>
    <dgm:cxn modelId="{5F31DC17-BE4F-490B-88E4-24EEBACD60FD}" type="presOf" srcId="{3A603269-4AB2-4BA2-95F8-451DDFC1625F}" destId="{0CEEA3C2-6361-4EC6-90E4-D4A425D00F78}" srcOrd="0" destOrd="0" presId="urn:microsoft.com/office/officeart/2005/8/layout/default"/>
    <dgm:cxn modelId="{FA475622-6225-4151-9E24-46675E79D564}" srcId="{FCA2BF90-4A67-41F3-9087-5497BA2CA1D2}" destId="{07419295-DC97-4D53-9871-D5E17B10956D}" srcOrd="3" destOrd="0" parTransId="{E70E67E1-DA86-4599-B04B-CFD670B6E431}" sibTransId="{4669941D-4604-4BFF-8536-F27129FEA1C5}"/>
    <dgm:cxn modelId="{D2AE9031-75A3-4CA6-9444-2D385DFD3EFF}" type="presOf" srcId="{07419295-DC97-4D53-9871-D5E17B10956D}" destId="{6A82BC93-7286-4B62-AD85-F5F6B009A976}" srcOrd="0" destOrd="0" presId="urn:microsoft.com/office/officeart/2005/8/layout/default"/>
    <dgm:cxn modelId="{7A46E546-30B3-42F7-87EB-397E5AD80828}" srcId="{FCA2BF90-4A67-41F3-9087-5497BA2CA1D2}" destId="{3A603269-4AB2-4BA2-95F8-451DDFC1625F}" srcOrd="2" destOrd="0" parTransId="{7F2CF515-C93E-4E22-9AC5-A10442187D6E}" sibTransId="{71D20902-DB63-41C1-8551-623E6C48BB54}"/>
    <dgm:cxn modelId="{46C59C6A-3336-464D-913B-EB9A5F751B37}" type="presOf" srcId="{5831C828-4A65-4D5D-B007-BFFA71B787B6}" destId="{2577F173-6A98-42EB-9325-D8DD65419516}" srcOrd="0" destOrd="0" presId="urn:microsoft.com/office/officeart/2005/8/layout/default"/>
    <dgm:cxn modelId="{8D023D6B-3A6C-4EE3-9AD0-43F42F77335D}" type="presOf" srcId="{33626A5A-5FA3-4FDB-866C-2403D5F3698F}" destId="{43EF5FB4-971A-4B45-A360-4B4F3FDB7A23}" srcOrd="0" destOrd="0" presId="urn:microsoft.com/office/officeart/2005/8/layout/default"/>
    <dgm:cxn modelId="{1E9ADA59-99A2-4BBE-AADC-33AC61B9823F}" type="presOf" srcId="{0982F3C2-D78A-4934-9FE6-41869A475EAE}" destId="{DD1271E5-E8EA-4EF6-8714-7B0C6DCA78B5}" srcOrd="0" destOrd="0" presId="urn:microsoft.com/office/officeart/2005/8/layout/default"/>
    <dgm:cxn modelId="{5DBBE99E-C7FA-4664-8538-1C95F900BD15}" srcId="{FCA2BF90-4A67-41F3-9087-5497BA2CA1D2}" destId="{5831C828-4A65-4D5D-B007-BFFA71B787B6}" srcOrd="4" destOrd="0" parTransId="{C2696785-C6B0-4C5E-BEA8-6F707876BDAC}" sibTransId="{36BA618D-B902-4504-80B3-A76D6A9A6988}"/>
    <dgm:cxn modelId="{A290F5DA-E7BE-4E71-A414-91F3E6CFB20C}" srcId="{FCA2BF90-4A67-41F3-9087-5497BA2CA1D2}" destId="{0982F3C2-D78A-4934-9FE6-41869A475EAE}" srcOrd="0" destOrd="0" parTransId="{763AD798-00D0-4E4B-ADC8-F879128FF324}" sibTransId="{214A98F7-EC02-4695-B356-16089E4AAB83}"/>
    <dgm:cxn modelId="{44498EE2-A787-4BF1-9232-D2B01C88832A}" type="presOf" srcId="{FCA2BF90-4A67-41F3-9087-5497BA2CA1D2}" destId="{37BEA346-BDB2-4533-9F86-EB2208FA1DFE}" srcOrd="0" destOrd="0" presId="urn:microsoft.com/office/officeart/2005/8/layout/default"/>
    <dgm:cxn modelId="{E38CFBFE-6044-41A3-A0B6-44CEF9831B5A}" srcId="{FCA2BF90-4A67-41F3-9087-5497BA2CA1D2}" destId="{33626A5A-5FA3-4FDB-866C-2403D5F3698F}" srcOrd="1" destOrd="0" parTransId="{EF869645-5AFE-4B40-9E6C-4E67616FA0DB}" sibTransId="{B2773773-6621-4D72-A06B-8D9C618DD125}"/>
    <dgm:cxn modelId="{0CCD0F72-DE4F-4CDA-8DA8-03DE97E55AF9}" type="presParOf" srcId="{37BEA346-BDB2-4533-9F86-EB2208FA1DFE}" destId="{DD1271E5-E8EA-4EF6-8714-7B0C6DCA78B5}" srcOrd="0" destOrd="0" presId="urn:microsoft.com/office/officeart/2005/8/layout/default"/>
    <dgm:cxn modelId="{283F3184-C95C-4861-AF26-EFF00DB44D43}" type="presParOf" srcId="{37BEA346-BDB2-4533-9F86-EB2208FA1DFE}" destId="{09F79E5F-7E04-41BB-9059-ADD618D510D0}" srcOrd="1" destOrd="0" presId="urn:microsoft.com/office/officeart/2005/8/layout/default"/>
    <dgm:cxn modelId="{8D83F6BD-5A67-4A00-BB66-F7A9E9613DDC}" type="presParOf" srcId="{37BEA346-BDB2-4533-9F86-EB2208FA1DFE}" destId="{43EF5FB4-971A-4B45-A360-4B4F3FDB7A23}" srcOrd="2" destOrd="0" presId="urn:microsoft.com/office/officeart/2005/8/layout/default"/>
    <dgm:cxn modelId="{10D38C7C-A34A-47C9-AC91-67D722FBC78E}" type="presParOf" srcId="{37BEA346-BDB2-4533-9F86-EB2208FA1DFE}" destId="{1FB9D229-4A17-4954-B471-860DAD92C205}" srcOrd="3" destOrd="0" presId="urn:microsoft.com/office/officeart/2005/8/layout/default"/>
    <dgm:cxn modelId="{53B68FEA-A9AB-4842-9587-88336AA1E1C1}" type="presParOf" srcId="{37BEA346-BDB2-4533-9F86-EB2208FA1DFE}" destId="{0CEEA3C2-6361-4EC6-90E4-D4A425D00F78}" srcOrd="4" destOrd="0" presId="urn:microsoft.com/office/officeart/2005/8/layout/default"/>
    <dgm:cxn modelId="{AB5ABB0A-6F55-4497-9C9E-7CFFA12DDCA5}" type="presParOf" srcId="{37BEA346-BDB2-4533-9F86-EB2208FA1DFE}" destId="{E4111A4F-EB2E-4721-9E93-75D83F84C576}" srcOrd="5" destOrd="0" presId="urn:microsoft.com/office/officeart/2005/8/layout/default"/>
    <dgm:cxn modelId="{911F8B35-2E10-429C-ABE2-1B4B29C414E6}" type="presParOf" srcId="{37BEA346-BDB2-4533-9F86-EB2208FA1DFE}" destId="{6A82BC93-7286-4B62-AD85-F5F6B009A976}" srcOrd="6" destOrd="0" presId="urn:microsoft.com/office/officeart/2005/8/layout/default"/>
    <dgm:cxn modelId="{5690BC34-01E5-4F92-BCC0-E49987F197E2}" type="presParOf" srcId="{37BEA346-BDB2-4533-9F86-EB2208FA1DFE}" destId="{C0076ECB-02F8-4D6E-A270-356D778BBF67}" srcOrd="7" destOrd="0" presId="urn:microsoft.com/office/officeart/2005/8/layout/default"/>
    <dgm:cxn modelId="{39CB20F1-CF7F-420E-B67F-F87057E8BCAE}" type="presParOf" srcId="{37BEA346-BDB2-4533-9F86-EB2208FA1DFE}" destId="{2577F173-6A98-42EB-9325-D8DD6541951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31424-E6C4-4C72-92AC-24F6E0B2CF6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PE"/>
        </a:p>
      </dgm:t>
    </dgm:pt>
    <dgm:pt modelId="{5C3C1BA1-6FC3-421A-B749-EF877B71C81E}">
      <dgm:prSet phldrT="[Texto]" custT="1"/>
      <dgm:spPr/>
      <dgm:t>
        <a:bodyPr/>
        <a:lstStyle/>
        <a:p>
          <a:pPr algn="just"/>
          <a:r>
            <a:rPr lang="es-PE" sz="1900" b="1" dirty="0">
              <a:latin typeface="+mj-lt"/>
            </a:rPr>
            <a:t>1: </a:t>
          </a:r>
          <a:r>
            <a:rPr lang="es-ES" sz="1900" dirty="0">
              <a:latin typeface="+mj-lt"/>
            </a:rPr>
            <a:t>Conocer las </a:t>
          </a:r>
          <a:r>
            <a:rPr lang="es-ES" sz="1900" b="1" dirty="0">
              <a:latin typeface="+mj-lt"/>
            </a:rPr>
            <a:t>fortalezas y necesidades</a:t>
          </a:r>
          <a:r>
            <a:rPr lang="es-ES" sz="1900" dirty="0">
              <a:latin typeface="+mj-lt"/>
            </a:rPr>
            <a:t> de la IE con respecto a la convivencia escolar.</a:t>
          </a:r>
          <a:endParaRPr lang="es-PE" sz="1900" dirty="0">
            <a:latin typeface="+mj-lt"/>
          </a:endParaRPr>
        </a:p>
      </dgm:t>
    </dgm:pt>
    <dgm:pt modelId="{FBEAAC72-0E84-41BE-A11F-8C0765885067}" type="parTrans" cxnId="{CB067DA9-BD6A-4638-AF49-30C4ED163006}">
      <dgm:prSet/>
      <dgm:spPr/>
      <dgm:t>
        <a:bodyPr/>
        <a:lstStyle/>
        <a:p>
          <a:endParaRPr lang="es-PE" sz="2000"/>
        </a:p>
      </dgm:t>
    </dgm:pt>
    <dgm:pt modelId="{3BBAD33F-FCA4-48F9-B9E0-B1E37DAC62D7}" type="sibTrans" cxnId="{CB067DA9-BD6A-4638-AF49-30C4ED163006}">
      <dgm:prSet/>
      <dgm:spPr/>
      <dgm:t>
        <a:bodyPr/>
        <a:lstStyle/>
        <a:p>
          <a:endParaRPr lang="es-PE" sz="2000"/>
        </a:p>
      </dgm:t>
    </dgm:pt>
    <dgm:pt modelId="{94E7E190-E81C-43EE-B83D-8D6AA14B6030}">
      <dgm:prSet phldrT="[Texto]" custT="1"/>
      <dgm:spPr/>
      <dgm:t>
        <a:bodyPr/>
        <a:lstStyle/>
        <a:p>
          <a:pPr algn="just"/>
          <a:r>
            <a:rPr lang="es-PE" sz="1900" b="1" dirty="0">
              <a:latin typeface="+mj-lt"/>
            </a:rPr>
            <a:t>2: </a:t>
          </a:r>
          <a:r>
            <a:rPr lang="es-ES" sz="1900" dirty="0">
              <a:latin typeface="+mj-lt"/>
            </a:rPr>
            <a:t>Formar el </a:t>
          </a:r>
          <a:r>
            <a:rPr lang="es-ES" sz="1900" b="1" dirty="0">
              <a:latin typeface="+mj-lt"/>
            </a:rPr>
            <a:t>Comité TOE </a:t>
          </a:r>
          <a:r>
            <a:rPr lang="es-ES" sz="1900" dirty="0">
              <a:latin typeface="+mj-lt"/>
            </a:rPr>
            <a:t>que cumpla con un perfil determinado e idóneo</a:t>
          </a:r>
          <a:endParaRPr lang="es-PE" sz="1900" dirty="0">
            <a:latin typeface="+mj-lt"/>
          </a:endParaRPr>
        </a:p>
      </dgm:t>
    </dgm:pt>
    <dgm:pt modelId="{58FC610F-3303-48FC-8130-6E902EC94856}" type="parTrans" cxnId="{5729E708-56E5-4C7A-AD5B-21400754AA7D}">
      <dgm:prSet/>
      <dgm:spPr/>
      <dgm:t>
        <a:bodyPr/>
        <a:lstStyle/>
        <a:p>
          <a:endParaRPr lang="es-PE" sz="2000"/>
        </a:p>
      </dgm:t>
    </dgm:pt>
    <dgm:pt modelId="{0798CD6E-B91B-4DED-8498-34073E09F5B3}" type="sibTrans" cxnId="{5729E708-56E5-4C7A-AD5B-21400754AA7D}">
      <dgm:prSet/>
      <dgm:spPr/>
      <dgm:t>
        <a:bodyPr/>
        <a:lstStyle/>
        <a:p>
          <a:endParaRPr lang="es-PE" sz="2000"/>
        </a:p>
      </dgm:t>
    </dgm:pt>
    <dgm:pt modelId="{5FFBF552-245A-4384-8272-EBE44D2C32C1}">
      <dgm:prSet phldrT="[Texto]" custT="1"/>
      <dgm:spPr/>
      <dgm:t>
        <a:bodyPr/>
        <a:lstStyle/>
        <a:p>
          <a:pPr algn="just"/>
          <a:r>
            <a:rPr lang="es-PE" sz="1900" b="1" dirty="0">
              <a:latin typeface="+mj-lt"/>
            </a:rPr>
            <a:t>3: </a:t>
          </a:r>
          <a:r>
            <a:rPr lang="es-ES" sz="1900" dirty="0">
              <a:latin typeface="+mj-lt"/>
            </a:rPr>
            <a:t>Analizar las </a:t>
          </a:r>
          <a:r>
            <a:rPr lang="es-ES" sz="1900" b="1" dirty="0">
              <a:latin typeface="+mj-lt"/>
            </a:rPr>
            <a:t>normas de convivencia actuales y validar su correspondencia  con los enfoques de los Lineamientos para la Gestión de la Convivencia Escolar</a:t>
          </a:r>
          <a:r>
            <a:rPr lang="es-ES" sz="1900" dirty="0">
              <a:latin typeface="+mj-lt"/>
            </a:rPr>
            <a:t>, la Prevención y la Atención de la Violencia Contra Niñas, Niños y Adolescentes. </a:t>
          </a:r>
          <a:r>
            <a:rPr lang="es-ES" sz="1900" dirty="0">
              <a:solidFill>
                <a:srgbClr val="FF0000"/>
              </a:solidFill>
              <a:latin typeface="+mj-lt"/>
            </a:rPr>
            <a:t>(D.S. N° 004-2018-Minedu)</a:t>
          </a:r>
          <a:endParaRPr lang="es-PE" sz="1900" dirty="0">
            <a:solidFill>
              <a:srgbClr val="FF0000"/>
            </a:solidFill>
            <a:latin typeface="+mj-lt"/>
          </a:endParaRPr>
        </a:p>
      </dgm:t>
    </dgm:pt>
    <dgm:pt modelId="{801E230E-E546-4DBC-894E-BAFB42CE0B3F}" type="parTrans" cxnId="{B326B086-8E7A-4EAB-8373-195EAE785840}">
      <dgm:prSet/>
      <dgm:spPr/>
      <dgm:t>
        <a:bodyPr/>
        <a:lstStyle/>
        <a:p>
          <a:endParaRPr lang="es-PE" sz="2000"/>
        </a:p>
      </dgm:t>
    </dgm:pt>
    <dgm:pt modelId="{5BBEFC25-576C-4958-AFEC-CB0203FA17F1}" type="sibTrans" cxnId="{B326B086-8E7A-4EAB-8373-195EAE785840}">
      <dgm:prSet/>
      <dgm:spPr/>
      <dgm:t>
        <a:bodyPr/>
        <a:lstStyle/>
        <a:p>
          <a:endParaRPr lang="es-PE" sz="2000"/>
        </a:p>
      </dgm:t>
    </dgm:pt>
    <dgm:pt modelId="{AA5FD175-7410-43F9-BFDA-DC4BFC9FF398}" type="pres">
      <dgm:prSet presAssocID="{27731424-E6C4-4C72-92AC-24F6E0B2CF6E}" presName="rootnode" presStyleCnt="0">
        <dgm:presLayoutVars>
          <dgm:chMax/>
          <dgm:chPref/>
          <dgm:dir/>
          <dgm:animLvl val="lvl"/>
        </dgm:presLayoutVars>
      </dgm:prSet>
      <dgm:spPr/>
    </dgm:pt>
    <dgm:pt modelId="{2C84FAE6-CC93-4339-BE2D-FF610B0387D2}" type="pres">
      <dgm:prSet presAssocID="{5C3C1BA1-6FC3-421A-B749-EF877B71C81E}" presName="composite" presStyleCnt="0"/>
      <dgm:spPr/>
    </dgm:pt>
    <dgm:pt modelId="{1BE429D8-B2D1-491A-9490-73D7B358C96C}" type="pres">
      <dgm:prSet presAssocID="{5C3C1BA1-6FC3-421A-B749-EF877B71C81E}" presName="LShape" presStyleLbl="alignNode1" presStyleIdx="0" presStyleCnt="5">
        <dgm:style>
          <a:lnRef idx="1">
            <a:schemeClr val="accent3"/>
          </a:lnRef>
          <a:fillRef idx="3">
            <a:schemeClr val="accent3"/>
          </a:fillRef>
          <a:effectRef idx="2">
            <a:schemeClr val="accent3"/>
          </a:effectRef>
          <a:fontRef idx="minor">
            <a:schemeClr val="lt1"/>
          </a:fontRef>
        </dgm:style>
      </dgm:prSet>
      <dgm:spPr/>
    </dgm:pt>
    <dgm:pt modelId="{59ECFAA7-A7B0-49EA-8234-A34F39853EED}" type="pres">
      <dgm:prSet presAssocID="{5C3C1BA1-6FC3-421A-B749-EF877B71C81E}" presName="ParentText" presStyleLbl="revTx" presStyleIdx="0" presStyleCnt="3">
        <dgm:presLayoutVars>
          <dgm:chMax val="0"/>
          <dgm:chPref val="0"/>
          <dgm:bulletEnabled val="1"/>
        </dgm:presLayoutVars>
      </dgm:prSet>
      <dgm:spPr/>
    </dgm:pt>
    <dgm:pt modelId="{473926B6-5BBA-4B36-9AC4-C429BDEF1117}" type="pres">
      <dgm:prSet presAssocID="{5C3C1BA1-6FC3-421A-B749-EF877B71C81E}" presName="Triangle" presStyleLbl="alignNode1" presStyleIdx="1" presStyleCnt="5"/>
      <dgm:spPr>
        <a:solidFill>
          <a:schemeClr val="accent4">
            <a:lumMod val="75000"/>
          </a:schemeClr>
        </a:solidFill>
        <a:ln>
          <a:solidFill>
            <a:schemeClr val="accent4">
              <a:lumMod val="75000"/>
            </a:schemeClr>
          </a:solidFill>
        </a:ln>
      </dgm:spPr>
    </dgm:pt>
    <dgm:pt modelId="{682E6ED3-E482-4E18-8358-1F11D4FDFC58}" type="pres">
      <dgm:prSet presAssocID="{3BBAD33F-FCA4-48F9-B9E0-B1E37DAC62D7}" presName="sibTrans" presStyleCnt="0"/>
      <dgm:spPr/>
    </dgm:pt>
    <dgm:pt modelId="{70C8DF6E-5F9C-46CE-8966-0A4DB758EEA7}" type="pres">
      <dgm:prSet presAssocID="{3BBAD33F-FCA4-48F9-B9E0-B1E37DAC62D7}" presName="space" presStyleCnt="0"/>
      <dgm:spPr/>
    </dgm:pt>
    <dgm:pt modelId="{E8ED4994-07ED-4094-AB0A-7A2CB4942FBA}" type="pres">
      <dgm:prSet presAssocID="{94E7E190-E81C-43EE-B83D-8D6AA14B6030}" presName="composite" presStyleCnt="0"/>
      <dgm:spPr/>
    </dgm:pt>
    <dgm:pt modelId="{CC9F5BB7-DF4C-4A54-BEF9-5B50367511D5}" type="pres">
      <dgm:prSet presAssocID="{94E7E190-E81C-43EE-B83D-8D6AA14B6030}" presName="LShape" presStyleLbl="alignNode1" presStyleIdx="2" presStyleCnt="5"/>
      <dgm:spPr>
        <a:solidFill>
          <a:schemeClr val="accent4">
            <a:lumMod val="75000"/>
          </a:schemeClr>
        </a:solidFill>
        <a:ln>
          <a:solidFill>
            <a:schemeClr val="accent4">
              <a:lumMod val="75000"/>
            </a:schemeClr>
          </a:solidFill>
        </a:ln>
      </dgm:spPr>
    </dgm:pt>
    <dgm:pt modelId="{C5E3CCD1-FEAA-4E7B-AC66-E7354FE26285}" type="pres">
      <dgm:prSet presAssocID="{94E7E190-E81C-43EE-B83D-8D6AA14B6030}" presName="ParentText" presStyleLbl="revTx" presStyleIdx="1" presStyleCnt="3">
        <dgm:presLayoutVars>
          <dgm:chMax val="0"/>
          <dgm:chPref val="0"/>
          <dgm:bulletEnabled val="1"/>
        </dgm:presLayoutVars>
      </dgm:prSet>
      <dgm:spPr/>
    </dgm:pt>
    <dgm:pt modelId="{79D074EF-02FE-40D6-85D0-6AA8E1C27FA6}" type="pres">
      <dgm:prSet presAssocID="{94E7E190-E81C-43EE-B83D-8D6AA14B6030}" presName="Triangle" presStyleLbl="alignNode1" presStyleIdx="3" presStyleCnt="5"/>
      <dgm:spPr>
        <a:solidFill>
          <a:srgbClr val="B76E28"/>
        </a:solidFill>
        <a:ln>
          <a:solidFill>
            <a:srgbClr val="B76E28"/>
          </a:solidFill>
        </a:ln>
      </dgm:spPr>
    </dgm:pt>
    <dgm:pt modelId="{1A606EB9-EC29-49ED-BE8A-50FF8026567C}" type="pres">
      <dgm:prSet presAssocID="{0798CD6E-B91B-4DED-8498-34073E09F5B3}" presName="sibTrans" presStyleCnt="0"/>
      <dgm:spPr/>
    </dgm:pt>
    <dgm:pt modelId="{22949C8E-E6E8-436F-A656-758155A094BE}" type="pres">
      <dgm:prSet presAssocID="{0798CD6E-B91B-4DED-8498-34073E09F5B3}" presName="space" presStyleCnt="0"/>
      <dgm:spPr/>
    </dgm:pt>
    <dgm:pt modelId="{BF2795E1-3B3B-44AF-BB39-AD19E6C56EE0}" type="pres">
      <dgm:prSet presAssocID="{5FFBF552-245A-4384-8272-EBE44D2C32C1}" presName="composite" presStyleCnt="0"/>
      <dgm:spPr/>
    </dgm:pt>
    <dgm:pt modelId="{D4B03C2C-703C-4020-A751-6AF279D40D2C}" type="pres">
      <dgm:prSet presAssocID="{5FFBF552-245A-4384-8272-EBE44D2C32C1}" presName="LShape" presStyleLbl="alignNode1" presStyleIdx="4" presStyleCnt="5"/>
      <dgm:spPr>
        <a:solidFill>
          <a:srgbClr val="B76E28"/>
        </a:solidFill>
        <a:ln>
          <a:solidFill>
            <a:srgbClr val="B76E28"/>
          </a:solidFill>
        </a:ln>
      </dgm:spPr>
    </dgm:pt>
    <dgm:pt modelId="{C1281044-0190-47AF-9E72-D64A91F97B43}" type="pres">
      <dgm:prSet presAssocID="{5FFBF552-245A-4384-8272-EBE44D2C32C1}" presName="ParentText" presStyleLbl="revTx" presStyleIdx="2" presStyleCnt="3">
        <dgm:presLayoutVars>
          <dgm:chMax val="0"/>
          <dgm:chPref val="0"/>
          <dgm:bulletEnabled val="1"/>
        </dgm:presLayoutVars>
      </dgm:prSet>
      <dgm:spPr/>
    </dgm:pt>
  </dgm:ptLst>
  <dgm:cxnLst>
    <dgm:cxn modelId="{5729E708-56E5-4C7A-AD5B-21400754AA7D}" srcId="{27731424-E6C4-4C72-92AC-24F6E0B2CF6E}" destId="{94E7E190-E81C-43EE-B83D-8D6AA14B6030}" srcOrd="1" destOrd="0" parTransId="{58FC610F-3303-48FC-8130-6E902EC94856}" sibTransId="{0798CD6E-B91B-4DED-8498-34073E09F5B3}"/>
    <dgm:cxn modelId="{2D0F447E-6E0D-468A-BDFC-A215BF9452F8}" type="presOf" srcId="{5C3C1BA1-6FC3-421A-B749-EF877B71C81E}" destId="{59ECFAA7-A7B0-49EA-8234-A34F39853EED}" srcOrd="0" destOrd="0" presId="urn:microsoft.com/office/officeart/2009/3/layout/StepUpProcess"/>
    <dgm:cxn modelId="{B326B086-8E7A-4EAB-8373-195EAE785840}" srcId="{27731424-E6C4-4C72-92AC-24F6E0B2CF6E}" destId="{5FFBF552-245A-4384-8272-EBE44D2C32C1}" srcOrd="2" destOrd="0" parTransId="{801E230E-E546-4DBC-894E-BAFB42CE0B3F}" sibTransId="{5BBEFC25-576C-4958-AFEC-CB0203FA17F1}"/>
    <dgm:cxn modelId="{CB067DA9-BD6A-4638-AF49-30C4ED163006}" srcId="{27731424-E6C4-4C72-92AC-24F6E0B2CF6E}" destId="{5C3C1BA1-6FC3-421A-B749-EF877B71C81E}" srcOrd="0" destOrd="0" parTransId="{FBEAAC72-0E84-41BE-A11F-8C0765885067}" sibTransId="{3BBAD33F-FCA4-48F9-B9E0-B1E37DAC62D7}"/>
    <dgm:cxn modelId="{6D99E2D4-92EF-4F71-87B3-1659C5545645}" type="presOf" srcId="{94E7E190-E81C-43EE-B83D-8D6AA14B6030}" destId="{C5E3CCD1-FEAA-4E7B-AC66-E7354FE26285}" srcOrd="0" destOrd="0" presId="urn:microsoft.com/office/officeart/2009/3/layout/StepUpProcess"/>
    <dgm:cxn modelId="{20E04AD9-457C-42A8-B7DB-BF39E790B971}" type="presOf" srcId="{27731424-E6C4-4C72-92AC-24F6E0B2CF6E}" destId="{AA5FD175-7410-43F9-BFDA-DC4BFC9FF398}" srcOrd="0" destOrd="0" presId="urn:microsoft.com/office/officeart/2009/3/layout/StepUpProcess"/>
    <dgm:cxn modelId="{04CFBCF8-B2E6-42A4-ADFE-6B088D95D9EB}" type="presOf" srcId="{5FFBF552-245A-4384-8272-EBE44D2C32C1}" destId="{C1281044-0190-47AF-9E72-D64A91F97B43}" srcOrd="0" destOrd="0" presId="urn:microsoft.com/office/officeart/2009/3/layout/StepUpProcess"/>
    <dgm:cxn modelId="{ED157106-4972-4600-B329-160D336EE768}" type="presParOf" srcId="{AA5FD175-7410-43F9-BFDA-DC4BFC9FF398}" destId="{2C84FAE6-CC93-4339-BE2D-FF610B0387D2}" srcOrd="0" destOrd="0" presId="urn:microsoft.com/office/officeart/2009/3/layout/StepUpProcess"/>
    <dgm:cxn modelId="{1DA7C099-50D4-479D-BC84-7B3B71C3DC89}" type="presParOf" srcId="{2C84FAE6-CC93-4339-BE2D-FF610B0387D2}" destId="{1BE429D8-B2D1-491A-9490-73D7B358C96C}" srcOrd="0" destOrd="0" presId="urn:microsoft.com/office/officeart/2009/3/layout/StepUpProcess"/>
    <dgm:cxn modelId="{22BCBB10-9B6C-4722-A6BD-9383F9D6F0E2}" type="presParOf" srcId="{2C84FAE6-CC93-4339-BE2D-FF610B0387D2}" destId="{59ECFAA7-A7B0-49EA-8234-A34F39853EED}" srcOrd="1" destOrd="0" presId="urn:microsoft.com/office/officeart/2009/3/layout/StepUpProcess"/>
    <dgm:cxn modelId="{502C54FA-98AA-4291-AC84-7BA88E5F17A4}" type="presParOf" srcId="{2C84FAE6-CC93-4339-BE2D-FF610B0387D2}" destId="{473926B6-5BBA-4B36-9AC4-C429BDEF1117}" srcOrd="2" destOrd="0" presId="urn:microsoft.com/office/officeart/2009/3/layout/StepUpProcess"/>
    <dgm:cxn modelId="{B3FFAD1D-97CD-47E5-AB26-059D0E0F2E88}" type="presParOf" srcId="{AA5FD175-7410-43F9-BFDA-DC4BFC9FF398}" destId="{682E6ED3-E482-4E18-8358-1F11D4FDFC58}" srcOrd="1" destOrd="0" presId="urn:microsoft.com/office/officeart/2009/3/layout/StepUpProcess"/>
    <dgm:cxn modelId="{865BCA25-DD7B-4DD7-8516-3BBC89DA554C}" type="presParOf" srcId="{682E6ED3-E482-4E18-8358-1F11D4FDFC58}" destId="{70C8DF6E-5F9C-46CE-8966-0A4DB758EEA7}" srcOrd="0" destOrd="0" presId="urn:microsoft.com/office/officeart/2009/3/layout/StepUpProcess"/>
    <dgm:cxn modelId="{E7468513-9FED-4F39-9D68-485B9AD55ED4}" type="presParOf" srcId="{AA5FD175-7410-43F9-BFDA-DC4BFC9FF398}" destId="{E8ED4994-07ED-4094-AB0A-7A2CB4942FBA}" srcOrd="2" destOrd="0" presId="urn:microsoft.com/office/officeart/2009/3/layout/StepUpProcess"/>
    <dgm:cxn modelId="{A5115407-AAA4-479C-ABA8-B083B979F49A}" type="presParOf" srcId="{E8ED4994-07ED-4094-AB0A-7A2CB4942FBA}" destId="{CC9F5BB7-DF4C-4A54-BEF9-5B50367511D5}" srcOrd="0" destOrd="0" presId="urn:microsoft.com/office/officeart/2009/3/layout/StepUpProcess"/>
    <dgm:cxn modelId="{05364DBB-EFB4-4FE3-AE5B-1522D1FAD19C}" type="presParOf" srcId="{E8ED4994-07ED-4094-AB0A-7A2CB4942FBA}" destId="{C5E3CCD1-FEAA-4E7B-AC66-E7354FE26285}" srcOrd="1" destOrd="0" presId="urn:microsoft.com/office/officeart/2009/3/layout/StepUpProcess"/>
    <dgm:cxn modelId="{C73F6A91-C19D-43CD-97A7-89B2CED201E7}" type="presParOf" srcId="{E8ED4994-07ED-4094-AB0A-7A2CB4942FBA}" destId="{79D074EF-02FE-40D6-85D0-6AA8E1C27FA6}" srcOrd="2" destOrd="0" presId="urn:microsoft.com/office/officeart/2009/3/layout/StepUpProcess"/>
    <dgm:cxn modelId="{A3980A2D-9199-4845-B0F7-793F0A408592}" type="presParOf" srcId="{AA5FD175-7410-43F9-BFDA-DC4BFC9FF398}" destId="{1A606EB9-EC29-49ED-BE8A-50FF8026567C}" srcOrd="3" destOrd="0" presId="urn:microsoft.com/office/officeart/2009/3/layout/StepUpProcess"/>
    <dgm:cxn modelId="{870208CA-B203-400A-8F7D-7D401BD0BB1F}" type="presParOf" srcId="{1A606EB9-EC29-49ED-BE8A-50FF8026567C}" destId="{22949C8E-E6E8-436F-A656-758155A094BE}" srcOrd="0" destOrd="0" presId="urn:microsoft.com/office/officeart/2009/3/layout/StepUpProcess"/>
    <dgm:cxn modelId="{64829681-3E7E-49E8-9141-EB1106061F26}" type="presParOf" srcId="{AA5FD175-7410-43F9-BFDA-DC4BFC9FF398}" destId="{BF2795E1-3B3B-44AF-BB39-AD19E6C56EE0}" srcOrd="4" destOrd="0" presId="urn:microsoft.com/office/officeart/2009/3/layout/StepUpProcess"/>
    <dgm:cxn modelId="{9B9C0859-EBE2-49F9-B153-E10B36FB36B6}" type="presParOf" srcId="{BF2795E1-3B3B-44AF-BB39-AD19E6C56EE0}" destId="{D4B03C2C-703C-4020-A751-6AF279D40D2C}" srcOrd="0" destOrd="0" presId="urn:microsoft.com/office/officeart/2009/3/layout/StepUpProcess"/>
    <dgm:cxn modelId="{594BC063-A16F-4704-B449-586EC4EAA487}" type="presParOf" srcId="{BF2795E1-3B3B-44AF-BB39-AD19E6C56EE0}" destId="{C1281044-0190-47AF-9E72-D64A91F97B4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3F4E64-3EBD-46C7-8B51-974E50B8FA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3466F2DB-8D9E-4EEF-8230-C91DD5DD61FD}">
      <dgm:prSet/>
      <dgm:spPr>
        <a:solidFill>
          <a:srgbClr val="D7A47F"/>
        </a:solidFill>
      </dgm:spPr>
      <dgm:t>
        <a:bodyPr/>
        <a:lstStyle/>
        <a:p>
          <a:r>
            <a:rPr lang="es-PE" dirty="0">
              <a:solidFill>
                <a:schemeClr val="tx1"/>
              </a:solidFill>
              <a:latin typeface="+mj-lt"/>
              <a:ea typeface="Batang" panose="02030600000101010101" pitchFamily="18" charset="-127"/>
            </a:rPr>
            <a:t>Tener </a:t>
          </a:r>
          <a:r>
            <a:rPr lang="es-PE" dirty="0">
              <a:solidFill>
                <a:schemeClr val="accent1">
                  <a:lumMod val="75000"/>
                </a:schemeClr>
              </a:solidFill>
              <a:latin typeface="+mj-lt"/>
              <a:ea typeface="Batang" panose="02030600000101010101" pitchFamily="18" charset="-127"/>
            </a:rPr>
            <a:t>habilidades de comunicación </a:t>
          </a:r>
          <a:r>
            <a:rPr lang="es-PE" dirty="0">
              <a:solidFill>
                <a:schemeClr val="tx1"/>
              </a:solidFill>
              <a:latin typeface="+mj-lt"/>
              <a:ea typeface="Batang" panose="02030600000101010101" pitchFamily="18" charset="-127"/>
            </a:rPr>
            <a:t>efectiva tanto con docente como con estudiantes.</a:t>
          </a:r>
        </a:p>
      </dgm:t>
    </dgm:pt>
    <dgm:pt modelId="{8B9F450A-B542-4F14-997D-949964FEBFC1}" type="parTrans" cxnId="{BC6C5856-360E-449B-8090-0F72E4B8825C}">
      <dgm:prSet/>
      <dgm:spPr/>
      <dgm:t>
        <a:bodyPr/>
        <a:lstStyle/>
        <a:p>
          <a:endParaRPr lang="es-PE">
            <a:solidFill>
              <a:schemeClr val="tx1"/>
            </a:solidFill>
          </a:endParaRPr>
        </a:p>
      </dgm:t>
    </dgm:pt>
    <dgm:pt modelId="{E94A2221-7737-4B48-8C4D-2AE765370F7B}" type="sibTrans" cxnId="{BC6C5856-360E-449B-8090-0F72E4B8825C}">
      <dgm:prSet/>
      <dgm:spPr/>
      <dgm:t>
        <a:bodyPr/>
        <a:lstStyle/>
        <a:p>
          <a:endParaRPr lang="es-PE">
            <a:solidFill>
              <a:schemeClr val="tx1"/>
            </a:solidFill>
          </a:endParaRPr>
        </a:p>
      </dgm:t>
    </dgm:pt>
    <dgm:pt modelId="{7B59E126-605B-495B-92FA-3E82116387EF}">
      <dgm:prSet/>
      <dgm:spPr>
        <a:solidFill>
          <a:srgbClr val="DB957F"/>
        </a:solidFill>
      </dgm:spPr>
      <dgm:t>
        <a:bodyPr/>
        <a:lstStyle/>
        <a:p>
          <a:r>
            <a:rPr lang="es-PE" dirty="0">
              <a:solidFill>
                <a:schemeClr val="tx1"/>
              </a:solidFill>
              <a:latin typeface="+mj-lt"/>
              <a:ea typeface="Batang" panose="02030600000101010101" pitchFamily="18" charset="-127"/>
            </a:rPr>
            <a:t>Ser una persona</a:t>
          </a:r>
          <a:r>
            <a:rPr lang="es-PE" dirty="0">
              <a:solidFill>
                <a:srgbClr val="00B0F0"/>
              </a:solidFill>
              <a:latin typeface="+mj-lt"/>
              <a:ea typeface="Batang" panose="02030600000101010101" pitchFamily="18" charset="-127"/>
            </a:rPr>
            <a:t> reflexiva </a:t>
          </a:r>
          <a:r>
            <a:rPr lang="es-PE" dirty="0">
              <a:solidFill>
                <a:schemeClr val="tx1"/>
              </a:solidFill>
              <a:latin typeface="+mj-lt"/>
              <a:ea typeface="Batang" panose="02030600000101010101" pitchFamily="18" charset="-127"/>
            </a:rPr>
            <a:t>que frente a situaciones de estrés proponga soluciones creativas para resolver las mismas.</a:t>
          </a:r>
        </a:p>
      </dgm:t>
    </dgm:pt>
    <dgm:pt modelId="{0B89719C-DF51-435C-B944-81676E84C3DC}" type="parTrans" cxnId="{3C0133A8-FA3B-4F18-A95E-110D23F67FE1}">
      <dgm:prSet/>
      <dgm:spPr/>
      <dgm:t>
        <a:bodyPr/>
        <a:lstStyle/>
        <a:p>
          <a:endParaRPr lang="es-PE">
            <a:solidFill>
              <a:schemeClr val="tx1"/>
            </a:solidFill>
          </a:endParaRPr>
        </a:p>
      </dgm:t>
    </dgm:pt>
    <dgm:pt modelId="{BA176439-5D33-4012-B645-566BF6E7C5D5}" type="sibTrans" cxnId="{3C0133A8-FA3B-4F18-A95E-110D23F67FE1}">
      <dgm:prSet/>
      <dgm:spPr/>
      <dgm:t>
        <a:bodyPr/>
        <a:lstStyle/>
        <a:p>
          <a:endParaRPr lang="es-PE">
            <a:solidFill>
              <a:schemeClr val="tx1"/>
            </a:solidFill>
          </a:endParaRPr>
        </a:p>
      </dgm:t>
    </dgm:pt>
    <dgm:pt modelId="{D1E12786-C703-436B-80BC-61682365A60F}" type="pres">
      <dgm:prSet presAssocID="{D93F4E64-3EBD-46C7-8B51-974E50B8FADD}" presName="diagram" presStyleCnt="0">
        <dgm:presLayoutVars>
          <dgm:dir/>
          <dgm:resizeHandles val="exact"/>
        </dgm:presLayoutVars>
      </dgm:prSet>
      <dgm:spPr/>
    </dgm:pt>
    <dgm:pt modelId="{A65F2598-BAED-4A88-8E1D-CA70A6E8B1AC}" type="pres">
      <dgm:prSet presAssocID="{3466F2DB-8D9E-4EEF-8230-C91DD5DD61FD}" presName="node" presStyleLbl="node1" presStyleIdx="0" presStyleCnt="2" custScaleX="122099" custScaleY="62024">
        <dgm:presLayoutVars>
          <dgm:bulletEnabled val="1"/>
        </dgm:presLayoutVars>
      </dgm:prSet>
      <dgm:spPr/>
    </dgm:pt>
    <dgm:pt modelId="{F83FC71D-7D3A-444C-A8F7-546FFFEDE2FA}" type="pres">
      <dgm:prSet presAssocID="{E94A2221-7737-4B48-8C4D-2AE765370F7B}" presName="sibTrans" presStyleCnt="0"/>
      <dgm:spPr/>
    </dgm:pt>
    <dgm:pt modelId="{CFDFA187-B899-4CEF-A314-289C39BBDDBF}" type="pres">
      <dgm:prSet presAssocID="{7B59E126-605B-495B-92FA-3E82116387EF}" presName="node" presStyleLbl="node1" presStyleIdx="1" presStyleCnt="2" custScaleX="122099" custScaleY="62024">
        <dgm:presLayoutVars>
          <dgm:bulletEnabled val="1"/>
        </dgm:presLayoutVars>
      </dgm:prSet>
      <dgm:spPr/>
    </dgm:pt>
  </dgm:ptLst>
  <dgm:cxnLst>
    <dgm:cxn modelId="{3C51920A-9BF2-4501-AFC2-1351BEE13619}" type="presOf" srcId="{D93F4E64-3EBD-46C7-8B51-974E50B8FADD}" destId="{D1E12786-C703-436B-80BC-61682365A60F}" srcOrd="0" destOrd="0" presId="urn:microsoft.com/office/officeart/2005/8/layout/default"/>
    <dgm:cxn modelId="{BC6C5856-360E-449B-8090-0F72E4B8825C}" srcId="{D93F4E64-3EBD-46C7-8B51-974E50B8FADD}" destId="{3466F2DB-8D9E-4EEF-8230-C91DD5DD61FD}" srcOrd="0" destOrd="0" parTransId="{8B9F450A-B542-4F14-997D-949964FEBFC1}" sibTransId="{E94A2221-7737-4B48-8C4D-2AE765370F7B}"/>
    <dgm:cxn modelId="{5512529B-F8C5-41AB-85B3-8C4E9F4D0CC2}" type="presOf" srcId="{3466F2DB-8D9E-4EEF-8230-C91DD5DD61FD}" destId="{A65F2598-BAED-4A88-8E1D-CA70A6E8B1AC}" srcOrd="0" destOrd="0" presId="urn:microsoft.com/office/officeart/2005/8/layout/default"/>
    <dgm:cxn modelId="{3C0133A8-FA3B-4F18-A95E-110D23F67FE1}" srcId="{D93F4E64-3EBD-46C7-8B51-974E50B8FADD}" destId="{7B59E126-605B-495B-92FA-3E82116387EF}" srcOrd="1" destOrd="0" parTransId="{0B89719C-DF51-435C-B944-81676E84C3DC}" sibTransId="{BA176439-5D33-4012-B645-566BF6E7C5D5}"/>
    <dgm:cxn modelId="{FB32B1F9-7A14-4DE0-9FDC-F651E66B615D}" type="presOf" srcId="{7B59E126-605B-495B-92FA-3E82116387EF}" destId="{CFDFA187-B899-4CEF-A314-289C39BBDDBF}" srcOrd="0" destOrd="0" presId="urn:microsoft.com/office/officeart/2005/8/layout/default"/>
    <dgm:cxn modelId="{45CA27B5-77DD-48AC-A658-D1C8CE7C982C}" type="presParOf" srcId="{D1E12786-C703-436B-80BC-61682365A60F}" destId="{A65F2598-BAED-4A88-8E1D-CA70A6E8B1AC}" srcOrd="0" destOrd="0" presId="urn:microsoft.com/office/officeart/2005/8/layout/default"/>
    <dgm:cxn modelId="{DCA21B69-10D1-4AAB-94F5-9B5958D0366B}" type="presParOf" srcId="{D1E12786-C703-436B-80BC-61682365A60F}" destId="{F83FC71D-7D3A-444C-A8F7-546FFFEDE2FA}" srcOrd="1" destOrd="0" presId="urn:microsoft.com/office/officeart/2005/8/layout/default"/>
    <dgm:cxn modelId="{56A0DFCF-0A4D-48AC-9466-0A8C517BFA42}" type="presParOf" srcId="{D1E12786-C703-436B-80BC-61682365A60F}" destId="{CFDFA187-B899-4CEF-A314-289C39BBDD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F4E64-3EBD-46C7-8B51-974E50B8FAD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3466F2DB-8D9E-4EEF-8230-C91DD5DD61FD}">
      <dgm:prSet/>
      <dgm:spPr>
        <a:solidFill>
          <a:srgbClr val="D0D0D1"/>
        </a:solidFill>
      </dgm:spPr>
      <dgm:t>
        <a:bodyPr/>
        <a:lstStyle/>
        <a:p>
          <a:r>
            <a:rPr lang="es-PE" dirty="0">
              <a:solidFill>
                <a:srgbClr val="FF0000"/>
              </a:solidFill>
              <a:latin typeface="+mj-lt"/>
              <a:ea typeface="Batang" panose="02030600000101010101" pitchFamily="18" charset="-127"/>
            </a:rPr>
            <a:t>Tener autoridad</a:t>
          </a:r>
          <a:r>
            <a:rPr lang="es-PE" dirty="0">
              <a:solidFill>
                <a:schemeClr val="tx1"/>
              </a:solidFill>
              <a:latin typeface="+mj-lt"/>
              <a:ea typeface="Batang" panose="02030600000101010101" pitchFamily="18" charset="-127"/>
            </a:rPr>
            <a:t> para brindar recomendaciones acerca de procedimientos a realizarse en la IE de su competencia.</a:t>
          </a:r>
        </a:p>
      </dgm:t>
    </dgm:pt>
    <dgm:pt modelId="{8B9F450A-B542-4F14-997D-949964FEBFC1}" type="parTrans" cxnId="{BC6C5856-360E-449B-8090-0F72E4B8825C}">
      <dgm:prSet/>
      <dgm:spPr/>
      <dgm:t>
        <a:bodyPr/>
        <a:lstStyle/>
        <a:p>
          <a:endParaRPr lang="es-PE">
            <a:solidFill>
              <a:schemeClr val="tx1"/>
            </a:solidFill>
          </a:endParaRPr>
        </a:p>
      </dgm:t>
    </dgm:pt>
    <dgm:pt modelId="{E94A2221-7737-4B48-8C4D-2AE765370F7B}" type="sibTrans" cxnId="{BC6C5856-360E-449B-8090-0F72E4B8825C}">
      <dgm:prSet/>
      <dgm:spPr/>
      <dgm:t>
        <a:bodyPr/>
        <a:lstStyle/>
        <a:p>
          <a:endParaRPr lang="es-PE">
            <a:solidFill>
              <a:schemeClr val="tx1"/>
            </a:solidFill>
          </a:endParaRPr>
        </a:p>
      </dgm:t>
    </dgm:pt>
    <dgm:pt modelId="{7B59E126-605B-495B-92FA-3E82116387EF}">
      <dgm:prSet custT="1"/>
      <dgm:spPr>
        <a:solidFill>
          <a:srgbClr val="D5B880"/>
        </a:solidFill>
      </dgm:spPr>
      <dgm:t>
        <a:bodyPr/>
        <a:lstStyle/>
        <a:p>
          <a:r>
            <a:rPr lang="es-PE" sz="1600" dirty="0">
              <a:solidFill>
                <a:schemeClr val="tx1"/>
              </a:solidFill>
              <a:latin typeface="+mj-lt"/>
              <a:ea typeface="Batang" panose="02030600000101010101" pitchFamily="18" charset="-127"/>
            </a:rPr>
            <a:t>Ser</a:t>
          </a:r>
          <a:r>
            <a:rPr lang="es-PE" sz="1600" dirty="0">
              <a:solidFill>
                <a:srgbClr val="00B050"/>
              </a:solidFill>
              <a:latin typeface="+mj-lt"/>
              <a:ea typeface="Batang" panose="02030600000101010101" pitchFamily="18" charset="-127"/>
            </a:rPr>
            <a:t> empático</a:t>
          </a:r>
          <a:r>
            <a:rPr lang="es-PE" sz="1600" dirty="0">
              <a:solidFill>
                <a:schemeClr val="tx1"/>
              </a:solidFill>
              <a:latin typeface="+mj-lt"/>
              <a:ea typeface="Batang" panose="02030600000101010101" pitchFamily="18" charset="-127"/>
            </a:rPr>
            <a:t>(a) que privilegie el diálogo para la resolución de conflictos.</a:t>
          </a:r>
        </a:p>
      </dgm:t>
    </dgm:pt>
    <dgm:pt modelId="{0B89719C-DF51-435C-B944-81676E84C3DC}" type="parTrans" cxnId="{3C0133A8-FA3B-4F18-A95E-110D23F67FE1}">
      <dgm:prSet/>
      <dgm:spPr/>
      <dgm:t>
        <a:bodyPr/>
        <a:lstStyle/>
        <a:p>
          <a:endParaRPr lang="es-PE">
            <a:solidFill>
              <a:schemeClr val="tx1"/>
            </a:solidFill>
          </a:endParaRPr>
        </a:p>
      </dgm:t>
    </dgm:pt>
    <dgm:pt modelId="{BA176439-5D33-4012-B645-566BF6E7C5D5}" type="sibTrans" cxnId="{3C0133A8-FA3B-4F18-A95E-110D23F67FE1}">
      <dgm:prSet/>
      <dgm:spPr/>
      <dgm:t>
        <a:bodyPr/>
        <a:lstStyle/>
        <a:p>
          <a:endParaRPr lang="es-PE">
            <a:solidFill>
              <a:schemeClr val="tx1"/>
            </a:solidFill>
          </a:endParaRPr>
        </a:p>
      </dgm:t>
    </dgm:pt>
    <dgm:pt modelId="{D1E12786-C703-436B-80BC-61682365A60F}" type="pres">
      <dgm:prSet presAssocID="{D93F4E64-3EBD-46C7-8B51-974E50B8FADD}" presName="diagram" presStyleCnt="0">
        <dgm:presLayoutVars>
          <dgm:dir/>
          <dgm:resizeHandles val="exact"/>
        </dgm:presLayoutVars>
      </dgm:prSet>
      <dgm:spPr/>
    </dgm:pt>
    <dgm:pt modelId="{A65F2598-BAED-4A88-8E1D-CA70A6E8B1AC}" type="pres">
      <dgm:prSet presAssocID="{3466F2DB-8D9E-4EEF-8230-C91DD5DD61FD}" presName="node" presStyleLbl="node1" presStyleIdx="0" presStyleCnt="2" custScaleX="122099" custScaleY="62024">
        <dgm:presLayoutVars>
          <dgm:bulletEnabled val="1"/>
        </dgm:presLayoutVars>
      </dgm:prSet>
      <dgm:spPr/>
    </dgm:pt>
    <dgm:pt modelId="{F83FC71D-7D3A-444C-A8F7-546FFFEDE2FA}" type="pres">
      <dgm:prSet presAssocID="{E94A2221-7737-4B48-8C4D-2AE765370F7B}" presName="sibTrans" presStyleCnt="0"/>
      <dgm:spPr/>
    </dgm:pt>
    <dgm:pt modelId="{CFDFA187-B899-4CEF-A314-289C39BBDDBF}" type="pres">
      <dgm:prSet presAssocID="{7B59E126-605B-495B-92FA-3E82116387EF}" presName="node" presStyleLbl="node1" presStyleIdx="1" presStyleCnt="2" custScaleX="122099" custScaleY="62024">
        <dgm:presLayoutVars>
          <dgm:bulletEnabled val="1"/>
        </dgm:presLayoutVars>
      </dgm:prSet>
      <dgm:spPr/>
    </dgm:pt>
  </dgm:ptLst>
  <dgm:cxnLst>
    <dgm:cxn modelId="{BC6C5856-360E-449B-8090-0F72E4B8825C}" srcId="{D93F4E64-3EBD-46C7-8B51-974E50B8FADD}" destId="{3466F2DB-8D9E-4EEF-8230-C91DD5DD61FD}" srcOrd="0" destOrd="0" parTransId="{8B9F450A-B542-4F14-997D-949964FEBFC1}" sibTransId="{E94A2221-7737-4B48-8C4D-2AE765370F7B}"/>
    <dgm:cxn modelId="{BD218E77-A3F5-4814-8AE5-A3DA9246DED1}" type="presOf" srcId="{3466F2DB-8D9E-4EEF-8230-C91DD5DD61FD}" destId="{A65F2598-BAED-4A88-8E1D-CA70A6E8B1AC}" srcOrd="0" destOrd="0" presId="urn:microsoft.com/office/officeart/2005/8/layout/default"/>
    <dgm:cxn modelId="{33B0157D-2242-40B3-A6F6-A5E3F14EA46D}" type="presOf" srcId="{D93F4E64-3EBD-46C7-8B51-974E50B8FADD}" destId="{D1E12786-C703-436B-80BC-61682365A60F}" srcOrd="0" destOrd="0" presId="urn:microsoft.com/office/officeart/2005/8/layout/default"/>
    <dgm:cxn modelId="{3C0133A8-FA3B-4F18-A95E-110D23F67FE1}" srcId="{D93F4E64-3EBD-46C7-8B51-974E50B8FADD}" destId="{7B59E126-605B-495B-92FA-3E82116387EF}" srcOrd="1" destOrd="0" parTransId="{0B89719C-DF51-435C-B944-81676E84C3DC}" sibTransId="{BA176439-5D33-4012-B645-566BF6E7C5D5}"/>
    <dgm:cxn modelId="{04A345AD-FFFE-44C8-95AA-B84C7C6D8E27}" type="presOf" srcId="{7B59E126-605B-495B-92FA-3E82116387EF}" destId="{CFDFA187-B899-4CEF-A314-289C39BBDDBF}" srcOrd="0" destOrd="0" presId="urn:microsoft.com/office/officeart/2005/8/layout/default"/>
    <dgm:cxn modelId="{38F9F3E0-3A4F-41B8-B5EF-0CFDC1C31466}" type="presParOf" srcId="{D1E12786-C703-436B-80BC-61682365A60F}" destId="{A65F2598-BAED-4A88-8E1D-CA70A6E8B1AC}" srcOrd="0" destOrd="0" presId="urn:microsoft.com/office/officeart/2005/8/layout/default"/>
    <dgm:cxn modelId="{ECD0B430-EB8D-4DEE-AF4C-7C6F85A3F59C}" type="presParOf" srcId="{D1E12786-C703-436B-80BC-61682365A60F}" destId="{F83FC71D-7D3A-444C-A8F7-546FFFEDE2FA}" srcOrd="1" destOrd="0" presId="urn:microsoft.com/office/officeart/2005/8/layout/default"/>
    <dgm:cxn modelId="{404D5A91-D9DC-4C90-BADC-2B44C4DE8CFF}" type="presParOf" srcId="{D1E12786-C703-436B-80BC-61682365A60F}" destId="{CFDFA187-B899-4CEF-A314-289C39BBDDBF}"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731424-E6C4-4C72-92AC-24F6E0B2CF6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PE"/>
        </a:p>
      </dgm:t>
    </dgm:pt>
    <dgm:pt modelId="{5C3C1BA1-6FC3-421A-B749-EF877B71C81E}">
      <dgm:prSet phldrT="[Texto]" custT="1"/>
      <dgm:spPr/>
      <dgm:t>
        <a:bodyPr/>
        <a:lstStyle/>
        <a:p>
          <a:pPr algn="just"/>
          <a:r>
            <a:rPr lang="es-PE" sz="1900" b="1" dirty="0">
              <a:solidFill>
                <a:srgbClr val="FF0000"/>
              </a:solidFill>
              <a:latin typeface="+mj-lt"/>
            </a:rPr>
            <a:t>Paso1: </a:t>
          </a:r>
          <a:r>
            <a:rPr lang="es-ES" sz="1900" dirty="0">
              <a:latin typeface="+mj-lt"/>
            </a:rPr>
            <a:t>Sensibilizar a la comunidad educativa sobre la importancia de las normas de convivencia</a:t>
          </a:r>
          <a:endParaRPr lang="es-PE" sz="1900" dirty="0">
            <a:latin typeface="+mj-lt"/>
          </a:endParaRPr>
        </a:p>
      </dgm:t>
    </dgm:pt>
    <dgm:pt modelId="{FBEAAC72-0E84-41BE-A11F-8C0765885067}" type="parTrans" cxnId="{CB067DA9-BD6A-4638-AF49-30C4ED163006}">
      <dgm:prSet/>
      <dgm:spPr/>
      <dgm:t>
        <a:bodyPr/>
        <a:lstStyle/>
        <a:p>
          <a:endParaRPr lang="es-PE" sz="2000">
            <a:latin typeface="+mj-lt"/>
          </a:endParaRPr>
        </a:p>
      </dgm:t>
    </dgm:pt>
    <dgm:pt modelId="{3BBAD33F-FCA4-48F9-B9E0-B1E37DAC62D7}" type="sibTrans" cxnId="{CB067DA9-BD6A-4638-AF49-30C4ED163006}">
      <dgm:prSet/>
      <dgm:spPr/>
      <dgm:t>
        <a:bodyPr/>
        <a:lstStyle/>
        <a:p>
          <a:endParaRPr lang="es-PE" sz="2000">
            <a:latin typeface="+mj-lt"/>
          </a:endParaRPr>
        </a:p>
      </dgm:t>
    </dgm:pt>
    <dgm:pt modelId="{94E7E190-E81C-43EE-B83D-8D6AA14B6030}">
      <dgm:prSet phldrT="[Texto]" custT="1"/>
      <dgm:spPr/>
      <dgm:t>
        <a:bodyPr/>
        <a:lstStyle/>
        <a:p>
          <a:pPr algn="just"/>
          <a:r>
            <a:rPr lang="es-PE" sz="1900" b="1" dirty="0">
              <a:solidFill>
                <a:srgbClr val="FF0000"/>
              </a:solidFill>
              <a:latin typeface="+mj-lt"/>
            </a:rPr>
            <a:t>Paso 2: </a:t>
          </a:r>
          <a:r>
            <a:rPr lang="es-ES" sz="1900" dirty="0">
              <a:latin typeface="+mj-lt"/>
            </a:rPr>
            <a:t>Recojo de información de actores de la comunidad educativa.</a:t>
          </a:r>
          <a:endParaRPr lang="es-PE" sz="1900" dirty="0">
            <a:latin typeface="+mj-lt"/>
          </a:endParaRPr>
        </a:p>
      </dgm:t>
    </dgm:pt>
    <dgm:pt modelId="{58FC610F-3303-48FC-8130-6E902EC94856}" type="parTrans" cxnId="{5729E708-56E5-4C7A-AD5B-21400754AA7D}">
      <dgm:prSet/>
      <dgm:spPr/>
      <dgm:t>
        <a:bodyPr/>
        <a:lstStyle/>
        <a:p>
          <a:endParaRPr lang="es-PE" sz="2000">
            <a:latin typeface="+mj-lt"/>
          </a:endParaRPr>
        </a:p>
      </dgm:t>
    </dgm:pt>
    <dgm:pt modelId="{0798CD6E-B91B-4DED-8498-34073E09F5B3}" type="sibTrans" cxnId="{5729E708-56E5-4C7A-AD5B-21400754AA7D}">
      <dgm:prSet/>
      <dgm:spPr/>
      <dgm:t>
        <a:bodyPr/>
        <a:lstStyle/>
        <a:p>
          <a:endParaRPr lang="es-PE" sz="2000">
            <a:latin typeface="+mj-lt"/>
          </a:endParaRPr>
        </a:p>
      </dgm:t>
    </dgm:pt>
    <dgm:pt modelId="{5FFBF552-245A-4384-8272-EBE44D2C32C1}">
      <dgm:prSet phldrT="[Texto]" custT="1"/>
      <dgm:spPr/>
      <dgm:t>
        <a:bodyPr/>
        <a:lstStyle/>
        <a:p>
          <a:pPr algn="just"/>
          <a:r>
            <a:rPr lang="es-PE" sz="1900" b="1" dirty="0">
              <a:solidFill>
                <a:srgbClr val="FF0000"/>
              </a:solidFill>
              <a:latin typeface="+mj-lt"/>
            </a:rPr>
            <a:t>Paso3:</a:t>
          </a:r>
          <a:r>
            <a:rPr lang="es-PE" sz="1900" b="1" dirty="0">
              <a:latin typeface="+mj-lt"/>
            </a:rPr>
            <a:t> </a:t>
          </a:r>
          <a:r>
            <a:rPr lang="es-ES" sz="1900" dirty="0">
              <a:latin typeface="+mj-lt"/>
            </a:rPr>
            <a:t>Integración de la información recabada de los distintos actores de la comunidad educativa.</a:t>
          </a:r>
          <a:endParaRPr lang="es-PE" sz="1900" dirty="0">
            <a:latin typeface="+mj-lt"/>
          </a:endParaRPr>
        </a:p>
      </dgm:t>
    </dgm:pt>
    <dgm:pt modelId="{801E230E-E546-4DBC-894E-BAFB42CE0B3F}" type="parTrans" cxnId="{B326B086-8E7A-4EAB-8373-195EAE785840}">
      <dgm:prSet/>
      <dgm:spPr/>
      <dgm:t>
        <a:bodyPr/>
        <a:lstStyle/>
        <a:p>
          <a:endParaRPr lang="es-PE" sz="2000">
            <a:latin typeface="+mj-lt"/>
          </a:endParaRPr>
        </a:p>
      </dgm:t>
    </dgm:pt>
    <dgm:pt modelId="{5BBEFC25-576C-4958-AFEC-CB0203FA17F1}" type="sibTrans" cxnId="{B326B086-8E7A-4EAB-8373-195EAE785840}">
      <dgm:prSet/>
      <dgm:spPr/>
      <dgm:t>
        <a:bodyPr/>
        <a:lstStyle/>
        <a:p>
          <a:endParaRPr lang="es-PE" sz="2000">
            <a:latin typeface="+mj-lt"/>
          </a:endParaRPr>
        </a:p>
      </dgm:t>
    </dgm:pt>
    <dgm:pt modelId="{A2F43A3A-4937-430B-8B9D-D7735EE85761}">
      <dgm:prSet phldrT="[Texto]" custT="1"/>
      <dgm:spPr/>
      <dgm:t>
        <a:bodyPr/>
        <a:lstStyle/>
        <a:p>
          <a:pPr algn="just"/>
          <a:r>
            <a:rPr lang="es-PE" sz="1900" b="1" dirty="0">
              <a:solidFill>
                <a:srgbClr val="FF0000"/>
              </a:solidFill>
              <a:latin typeface="+mj-lt"/>
            </a:rPr>
            <a:t>Paso 4</a:t>
          </a:r>
          <a:r>
            <a:rPr lang="es-PE" sz="1900" b="1" dirty="0">
              <a:latin typeface="+mj-lt"/>
            </a:rPr>
            <a:t>: </a:t>
          </a:r>
          <a:r>
            <a:rPr lang="es-ES" sz="1900" dirty="0">
              <a:latin typeface="+mj-lt"/>
            </a:rPr>
            <a:t>Asamblea General para la presentación y validación de las Normas de Convivencia y medidas correctivas.</a:t>
          </a:r>
          <a:endParaRPr lang="es-PE" sz="1900" dirty="0">
            <a:latin typeface="+mj-lt"/>
          </a:endParaRPr>
        </a:p>
      </dgm:t>
    </dgm:pt>
    <dgm:pt modelId="{B7F2E181-F747-4324-A81C-1A9EEE55CBC5}" type="parTrans" cxnId="{DEC87477-7198-4DAE-A033-F682AC06A578}">
      <dgm:prSet/>
      <dgm:spPr/>
      <dgm:t>
        <a:bodyPr/>
        <a:lstStyle/>
        <a:p>
          <a:endParaRPr lang="es-PE" sz="2000">
            <a:latin typeface="+mj-lt"/>
          </a:endParaRPr>
        </a:p>
      </dgm:t>
    </dgm:pt>
    <dgm:pt modelId="{F567BA90-C712-4139-B11B-94C3A7E5353D}" type="sibTrans" cxnId="{DEC87477-7198-4DAE-A033-F682AC06A578}">
      <dgm:prSet/>
      <dgm:spPr/>
      <dgm:t>
        <a:bodyPr/>
        <a:lstStyle/>
        <a:p>
          <a:endParaRPr lang="es-PE" sz="2000">
            <a:latin typeface="+mj-lt"/>
          </a:endParaRPr>
        </a:p>
      </dgm:t>
    </dgm:pt>
    <dgm:pt modelId="{A5DABA19-F75F-4D4C-907E-B15A906FBB2E}">
      <dgm:prSet phldrT="[Texto]" custT="1"/>
      <dgm:spPr/>
      <dgm:t>
        <a:bodyPr/>
        <a:lstStyle/>
        <a:p>
          <a:r>
            <a:rPr lang="es-PE" sz="1900" b="1" dirty="0">
              <a:solidFill>
                <a:srgbClr val="FF0000"/>
              </a:solidFill>
              <a:latin typeface="+mj-lt"/>
            </a:rPr>
            <a:t>Paso 5</a:t>
          </a:r>
          <a:r>
            <a:rPr lang="es-PE" sz="1900" b="1" dirty="0">
              <a:latin typeface="+mj-lt"/>
            </a:rPr>
            <a:t>: </a:t>
          </a:r>
          <a:r>
            <a:rPr lang="es-ES" sz="1900" dirty="0">
              <a:latin typeface="+mj-lt"/>
            </a:rPr>
            <a:t>Aprobación e inclusión en el Reglamento interno. RD.</a:t>
          </a:r>
          <a:endParaRPr lang="es-PE" sz="1900" dirty="0">
            <a:latin typeface="+mj-lt"/>
          </a:endParaRPr>
        </a:p>
      </dgm:t>
    </dgm:pt>
    <dgm:pt modelId="{12DD5B93-2EA3-42B1-A766-8164D483D3D9}" type="parTrans" cxnId="{B2C85C88-50F8-482E-A386-17702EF79A2C}">
      <dgm:prSet/>
      <dgm:spPr/>
      <dgm:t>
        <a:bodyPr/>
        <a:lstStyle/>
        <a:p>
          <a:endParaRPr lang="es-PE" sz="2000">
            <a:latin typeface="+mj-lt"/>
          </a:endParaRPr>
        </a:p>
      </dgm:t>
    </dgm:pt>
    <dgm:pt modelId="{E98C1D00-67C0-4003-A07D-0A75FBB5C45E}" type="sibTrans" cxnId="{B2C85C88-50F8-482E-A386-17702EF79A2C}">
      <dgm:prSet/>
      <dgm:spPr/>
      <dgm:t>
        <a:bodyPr/>
        <a:lstStyle/>
        <a:p>
          <a:endParaRPr lang="es-PE" sz="2000">
            <a:latin typeface="+mj-lt"/>
          </a:endParaRPr>
        </a:p>
      </dgm:t>
    </dgm:pt>
    <dgm:pt modelId="{2E2DE264-AE3B-40B9-ABB1-2E6AB04C2C51}">
      <dgm:prSet phldrT="[Texto]" custT="1"/>
      <dgm:spPr/>
      <dgm:t>
        <a:bodyPr/>
        <a:lstStyle/>
        <a:p>
          <a:r>
            <a:rPr lang="es-PE" b="1" dirty="0">
              <a:solidFill>
                <a:srgbClr val="FF0000"/>
              </a:solidFill>
              <a:latin typeface="+mj-lt"/>
            </a:rPr>
            <a:t>Paso 6</a:t>
          </a:r>
          <a:r>
            <a:rPr lang="es-PE" b="1" dirty="0">
              <a:latin typeface="+mj-lt"/>
            </a:rPr>
            <a:t>: </a:t>
          </a:r>
          <a:r>
            <a:rPr lang="es-ES" dirty="0">
              <a:latin typeface="+mj-lt"/>
            </a:rPr>
            <a:t>Difusión de las nuevas Normas de convivencia con medidas correctivas.</a:t>
          </a:r>
          <a:endParaRPr lang="es-PE" sz="1900" dirty="0">
            <a:latin typeface="+mj-lt"/>
          </a:endParaRPr>
        </a:p>
      </dgm:t>
    </dgm:pt>
    <dgm:pt modelId="{A8928822-8780-444E-B53A-2BEE3683F388}" type="parTrans" cxnId="{9F388365-6366-4809-AD51-892522B82638}">
      <dgm:prSet/>
      <dgm:spPr/>
      <dgm:t>
        <a:bodyPr/>
        <a:lstStyle/>
        <a:p>
          <a:endParaRPr lang="es-PE">
            <a:latin typeface="+mj-lt"/>
          </a:endParaRPr>
        </a:p>
      </dgm:t>
    </dgm:pt>
    <dgm:pt modelId="{2A5A5442-4087-4BB4-A9C2-50AB99E03969}" type="sibTrans" cxnId="{9F388365-6366-4809-AD51-892522B82638}">
      <dgm:prSet/>
      <dgm:spPr/>
      <dgm:t>
        <a:bodyPr/>
        <a:lstStyle/>
        <a:p>
          <a:endParaRPr lang="es-PE">
            <a:latin typeface="+mj-lt"/>
          </a:endParaRPr>
        </a:p>
      </dgm:t>
    </dgm:pt>
    <dgm:pt modelId="{AA5FD175-7410-43F9-BFDA-DC4BFC9FF398}" type="pres">
      <dgm:prSet presAssocID="{27731424-E6C4-4C72-92AC-24F6E0B2CF6E}" presName="rootnode" presStyleCnt="0">
        <dgm:presLayoutVars>
          <dgm:chMax/>
          <dgm:chPref/>
          <dgm:dir/>
          <dgm:animLvl val="lvl"/>
        </dgm:presLayoutVars>
      </dgm:prSet>
      <dgm:spPr/>
    </dgm:pt>
    <dgm:pt modelId="{2C84FAE6-CC93-4339-BE2D-FF610B0387D2}" type="pres">
      <dgm:prSet presAssocID="{5C3C1BA1-6FC3-421A-B749-EF877B71C81E}" presName="composite" presStyleCnt="0"/>
      <dgm:spPr/>
    </dgm:pt>
    <dgm:pt modelId="{1BE429D8-B2D1-491A-9490-73D7B358C96C}" type="pres">
      <dgm:prSet presAssocID="{5C3C1BA1-6FC3-421A-B749-EF877B71C81E}" presName="LShape" presStyleLbl="alignNode1" presStyleIdx="0" presStyleCnt="11">
        <dgm:style>
          <a:lnRef idx="1">
            <a:schemeClr val="accent3"/>
          </a:lnRef>
          <a:fillRef idx="3">
            <a:schemeClr val="accent3"/>
          </a:fillRef>
          <a:effectRef idx="2">
            <a:schemeClr val="accent3"/>
          </a:effectRef>
          <a:fontRef idx="minor">
            <a:schemeClr val="lt1"/>
          </a:fontRef>
        </dgm:style>
      </dgm:prSet>
      <dgm:spPr/>
    </dgm:pt>
    <dgm:pt modelId="{59ECFAA7-A7B0-49EA-8234-A34F39853EED}" type="pres">
      <dgm:prSet presAssocID="{5C3C1BA1-6FC3-421A-B749-EF877B71C81E}" presName="ParentText" presStyleLbl="revTx" presStyleIdx="0" presStyleCnt="6">
        <dgm:presLayoutVars>
          <dgm:chMax val="0"/>
          <dgm:chPref val="0"/>
          <dgm:bulletEnabled val="1"/>
        </dgm:presLayoutVars>
      </dgm:prSet>
      <dgm:spPr/>
    </dgm:pt>
    <dgm:pt modelId="{473926B6-5BBA-4B36-9AC4-C429BDEF1117}" type="pres">
      <dgm:prSet presAssocID="{5C3C1BA1-6FC3-421A-B749-EF877B71C81E}" presName="Triangle" presStyleLbl="alignNode1" presStyleIdx="1" presStyleCnt="11"/>
      <dgm:spPr>
        <a:solidFill>
          <a:schemeClr val="accent4">
            <a:lumMod val="75000"/>
          </a:schemeClr>
        </a:solidFill>
        <a:ln>
          <a:solidFill>
            <a:schemeClr val="accent4">
              <a:lumMod val="75000"/>
            </a:schemeClr>
          </a:solidFill>
        </a:ln>
      </dgm:spPr>
    </dgm:pt>
    <dgm:pt modelId="{682E6ED3-E482-4E18-8358-1F11D4FDFC58}" type="pres">
      <dgm:prSet presAssocID="{3BBAD33F-FCA4-48F9-B9E0-B1E37DAC62D7}" presName="sibTrans" presStyleCnt="0"/>
      <dgm:spPr/>
    </dgm:pt>
    <dgm:pt modelId="{70C8DF6E-5F9C-46CE-8966-0A4DB758EEA7}" type="pres">
      <dgm:prSet presAssocID="{3BBAD33F-FCA4-48F9-B9E0-B1E37DAC62D7}" presName="space" presStyleCnt="0"/>
      <dgm:spPr/>
    </dgm:pt>
    <dgm:pt modelId="{E8ED4994-07ED-4094-AB0A-7A2CB4942FBA}" type="pres">
      <dgm:prSet presAssocID="{94E7E190-E81C-43EE-B83D-8D6AA14B6030}" presName="composite" presStyleCnt="0"/>
      <dgm:spPr/>
    </dgm:pt>
    <dgm:pt modelId="{CC9F5BB7-DF4C-4A54-BEF9-5B50367511D5}" type="pres">
      <dgm:prSet presAssocID="{94E7E190-E81C-43EE-B83D-8D6AA14B6030}" presName="LShape" presStyleLbl="alignNode1" presStyleIdx="2" presStyleCnt="11"/>
      <dgm:spPr>
        <a:solidFill>
          <a:schemeClr val="accent4">
            <a:lumMod val="75000"/>
          </a:schemeClr>
        </a:solidFill>
        <a:ln>
          <a:solidFill>
            <a:schemeClr val="accent4">
              <a:lumMod val="75000"/>
            </a:schemeClr>
          </a:solidFill>
        </a:ln>
      </dgm:spPr>
    </dgm:pt>
    <dgm:pt modelId="{C5E3CCD1-FEAA-4E7B-AC66-E7354FE26285}" type="pres">
      <dgm:prSet presAssocID="{94E7E190-E81C-43EE-B83D-8D6AA14B6030}" presName="ParentText" presStyleLbl="revTx" presStyleIdx="1" presStyleCnt="6">
        <dgm:presLayoutVars>
          <dgm:chMax val="0"/>
          <dgm:chPref val="0"/>
          <dgm:bulletEnabled val="1"/>
        </dgm:presLayoutVars>
      </dgm:prSet>
      <dgm:spPr/>
    </dgm:pt>
    <dgm:pt modelId="{79D074EF-02FE-40D6-85D0-6AA8E1C27FA6}" type="pres">
      <dgm:prSet presAssocID="{94E7E190-E81C-43EE-B83D-8D6AA14B6030}" presName="Triangle" presStyleLbl="alignNode1" presStyleIdx="3" presStyleCnt="11"/>
      <dgm:spPr>
        <a:solidFill>
          <a:srgbClr val="B76E28"/>
        </a:solidFill>
        <a:ln>
          <a:solidFill>
            <a:srgbClr val="B76E28"/>
          </a:solidFill>
        </a:ln>
      </dgm:spPr>
    </dgm:pt>
    <dgm:pt modelId="{1A606EB9-EC29-49ED-BE8A-50FF8026567C}" type="pres">
      <dgm:prSet presAssocID="{0798CD6E-B91B-4DED-8498-34073E09F5B3}" presName="sibTrans" presStyleCnt="0"/>
      <dgm:spPr/>
    </dgm:pt>
    <dgm:pt modelId="{22949C8E-E6E8-436F-A656-758155A094BE}" type="pres">
      <dgm:prSet presAssocID="{0798CD6E-B91B-4DED-8498-34073E09F5B3}" presName="space" presStyleCnt="0"/>
      <dgm:spPr/>
    </dgm:pt>
    <dgm:pt modelId="{BF2795E1-3B3B-44AF-BB39-AD19E6C56EE0}" type="pres">
      <dgm:prSet presAssocID="{5FFBF552-245A-4384-8272-EBE44D2C32C1}" presName="composite" presStyleCnt="0"/>
      <dgm:spPr/>
    </dgm:pt>
    <dgm:pt modelId="{D4B03C2C-703C-4020-A751-6AF279D40D2C}" type="pres">
      <dgm:prSet presAssocID="{5FFBF552-245A-4384-8272-EBE44D2C32C1}" presName="LShape" presStyleLbl="alignNode1" presStyleIdx="4" presStyleCnt="11"/>
      <dgm:spPr>
        <a:solidFill>
          <a:srgbClr val="B76E28"/>
        </a:solidFill>
        <a:ln>
          <a:solidFill>
            <a:srgbClr val="B76E28"/>
          </a:solidFill>
        </a:ln>
      </dgm:spPr>
    </dgm:pt>
    <dgm:pt modelId="{C1281044-0190-47AF-9E72-D64A91F97B43}" type="pres">
      <dgm:prSet presAssocID="{5FFBF552-245A-4384-8272-EBE44D2C32C1}" presName="ParentText" presStyleLbl="revTx" presStyleIdx="2" presStyleCnt="6" custLinFactNeighborX="1505">
        <dgm:presLayoutVars>
          <dgm:chMax val="0"/>
          <dgm:chPref val="0"/>
          <dgm:bulletEnabled val="1"/>
        </dgm:presLayoutVars>
      </dgm:prSet>
      <dgm:spPr/>
    </dgm:pt>
    <dgm:pt modelId="{E4BBB660-EC2E-4D1F-887B-E4C69EB11456}" type="pres">
      <dgm:prSet presAssocID="{5FFBF552-245A-4384-8272-EBE44D2C32C1}" presName="Triangle" presStyleLbl="alignNode1" presStyleIdx="5" presStyleCnt="11">
        <dgm:style>
          <a:lnRef idx="1">
            <a:schemeClr val="accent2"/>
          </a:lnRef>
          <a:fillRef idx="3">
            <a:schemeClr val="accent2"/>
          </a:fillRef>
          <a:effectRef idx="2">
            <a:schemeClr val="accent2"/>
          </a:effectRef>
          <a:fontRef idx="minor">
            <a:schemeClr val="lt1"/>
          </a:fontRef>
        </dgm:style>
      </dgm:prSet>
      <dgm:spPr>
        <a:solidFill>
          <a:srgbClr val="BB5624"/>
        </a:solidFill>
        <a:ln>
          <a:solidFill>
            <a:srgbClr val="BB5624"/>
          </a:solidFill>
        </a:ln>
      </dgm:spPr>
    </dgm:pt>
    <dgm:pt modelId="{843E9311-9755-4DF6-95A3-80570A6D25E0}" type="pres">
      <dgm:prSet presAssocID="{5BBEFC25-576C-4958-AFEC-CB0203FA17F1}" presName="sibTrans" presStyleCnt="0"/>
      <dgm:spPr/>
    </dgm:pt>
    <dgm:pt modelId="{9F968507-A8B9-462A-A93D-A30BC9C0FF00}" type="pres">
      <dgm:prSet presAssocID="{5BBEFC25-576C-4958-AFEC-CB0203FA17F1}" presName="space" presStyleCnt="0"/>
      <dgm:spPr/>
    </dgm:pt>
    <dgm:pt modelId="{9DFD0386-7F78-4779-88FE-8061A189F520}" type="pres">
      <dgm:prSet presAssocID="{A2F43A3A-4937-430B-8B9D-D7735EE85761}" presName="composite" presStyleCnt="0"/>
      <dgm:spPr/>
    </dgm:pt>
    <dgm:pt modelId="{A9CED6CF-6029-4D69-B2FF-7298DC9C899C}" type="pres">
      <dgm:prSet presAssocID="{A2F43A3A-4937-430B-8B9D-D7735EE85761}" presName="LShape" presStyleLbl="alignNode1" presStyleIdx="6" presStyleCnt="11">
        <dgm:style>
          <a:lnRef idx="1">
            <a:schemeClr val="accent2"/>
          </a:lnRef>
          <a:fillRef idx="3">
            <a:schemeClr val="accent2"/>
          </a:fillRef>
          <a:effectRef idx="2">
            <a:schemeClr val="accent2"/>
          </a:effectRef>
          <a:fontRef idx="minor">
            <a:schemeClr val="lt1"/>
          </a:fontRef>
        </dgm:style>
      </dgm:prSet>
      <dgm:spPr>
        <a:solidFill>
          <a:srgbClr val="BB5624"/>
        </a:solidFill>
        <a:ln>
          <a:solidFill>
            <a:srgbClr val="BB5624"/>
          </a:solidFill>
        </a:ln>
      </dgm:spPr>
    </dgm:pt>
    <dgm:pt modelId="{1A8D4D4D-F1B6-4B18-A16F-1FEC9BA9FA6E}" type="pres">
      <dgm:prSet presAssocID="{A2F43A3A-4937-430B-8B9D-D7735EE85761}" presName="ParentText" presStyleLbl="revTx" presStyleIdx="3" presStyleCnt="6">
        <dgm:presLayoutVars>
          <dgm:chMax val="0"/>
          <dgm:chPref val="0"/>
          <dgm:bulletEnabled val="1"/>
        </dgm:presLayoutVars>
      </dgm:prSet>
      <dgm:spPr/>
    </dgm:pt>
    <dgm:pt modelId="{0BBF3C4B-A657-4E04-A407-A76314E2D912}" type="pres">
      <dgm:prSet presAssocID="{A2F43A3A-4937-430B-8B9D-D7735EE85761}" presName="Triangle" presStyleLbl="alignNode1" presStyleIdx="7" presStyleCnt="11"/>
      <dgm:spPr>
        <a:solidFill>
          <a:srgbClr val="B62C00"/>
        </a:solidFill>
        <a:ln>
          <a:solidFill>
            <a:srgbClr val="B62C00"/>
          </a:solidFill>
        </a:ln>
      </dgm:spPr>
    </dgm:pt>
    <dgm:pt modelId="{7B098A65-51D6-4D13-9B52-79843D45E013}" type="pres">
      <dgm:prSet presAssocID="{F567BA90-C712-4139-B11B-94C3A7E5353D}" presName="sibTrans" presStyleCnt="0"/>
      <dgm:spPr/>
    </dgm:pt>
    <dgm:pt modelId="{9D146182-7AD9-4AA3-90EC-FDE939578B20}" type="pres">
      <dgm:prSet presAssocID="{F567BA90-C712-4139-B11B-94C3A7E5353D}" presName="space" presStyleCnt="0"/>
      <dgm:spPr/>
    </dgm:pt>
    <dgm:pt modelId="{3648F00C-09FE-4FDE-8155-544B7C3892D4}" type="pres">
      <dgm:prSet presAssocID="{A5DABA19-F75F-4D4C-907E-B15A906FBB2E}" presName="composite" presStyleCnt="0"/>
      <dgm:spPr/>
    </dgm:pt>
    <dgm:pt modelId="{576FCEEE-53DC-45B3-BBEB-C52D457D42BD}" type="pres">
      <dgm:prSet presAssocID="{A5DABA19-F75F-4D4C-907E-B15A906FBB2E}" presName="LShape" presStyleLbl="alignNode1" presStyleIdx="8" presStyleCnt="11"/>
      <dgm:spPr>
        <a:solidFill>
          <a:srgbClr val="B62C00"/>
        </a:solidFill>
        <a:ln>
          <a:solidFill>
            <a:srgbClr val="B62C00"/>
          </a:solidFill>
        </a:ln>
      </dgm:spPr>
    </dgm:pt>
    <dgm:pt modelId="{F45774EB-4282-4569-A469-A9D713B458BB}" type="pres">
      <dgm:prSet presAssocID="{A5DABA19-F75F-4D4C-907E-B15A906FBB2E}" presName="ParentText" presStyleLbl="revTx" presStyleIdx="4" presStyleCnt="6">
        <dgm:presLayoutVars>
          <dgm:chMax val="0"/>
          <dgm:chPref val="0"/>
          <dgm:bulletEnabled val="1"/>
        </dgm:presLayoutVars>
      </dgm:prSet>
      <dgm:spPr/>
    </dgm:pt>
    <dgm:pt modelId="{F9620530-A215-43AB-BA52-A42B27607D45}" type="pres">
      <dgm:prSet presAssocID="{A5DABA19-F75F-4D4C-907E-B15A906FBB2E}" presName="Triangle" presStyleLbl="alignNode1" presStyleIdx="9" presStyleCnt="11"/>
      <dgm:spPr/>
    </dgm:pt>
    <dgm:pt modelId="{E30A78CB-4D79-4D29-B7B9-6CE79DB05C5D}" type="pres">
      <dgm:prSet presAssocID="{E98C1D00-67C0-4003-A07D-0A75FBB5C45E}" presName="sibTrans" presStyleCnt="0"/>
      <dgm:spPr/>
    </dgm:pt>
    <dgm:pt modelId="{1724977B-52F1-486C-85E8-0488138F597E}" type="pres">
      <dgm:prSet presAssocID="{E98C1D00-67C0-4003-A07D-0A75FBB5C45E}" presName="space" presStyleCnt="0"/>
      <dgm:spPr/>
    </dgm:pt>
    <dgm:pt modelId="{4D1CA902-B438-4CE4-8E63-F2514C574793}" type="pres">
      <dgm:prSet presAssocID="{2E2DE264-AE3B-40B9-ABB1-2E6AB04C2C51}" presName="composite" presStyleCnt="0"/>
      <dgm:spPr/>
    </dgm:pt>
    <dgm:pt modelId="{DEA816C1-1C51-478B-A835-4B1DA6D05C84}" type="pres">
      <dgm:prSet presAssocID="{2E2DE264-AE3B-40B9-ABB1-2E6AB04C2C51}" presName="LShape" presStyleLbl="alignNode1" presStyleIdx="10" presStyleCnt="11" custScaleX="82612" custScaleY="57529"/>
      <dgm:spPr/>
    </dgm:pt>
    <dgm:pt modelId="{CE01E7FA-643A-42AC-8B46-E19FB53403AA}" type="pres">
      <dgm:prSet presAssocID="{2E2DE264-AE3B-40B9-ABB1-2E6AB04C2C51}" presName="ParentText" presStyleLbl="revTx" presStyleIdx="5" presStyleCnt="6" custLinFactNeighborX="3575" custLinFactNeighborY="14038">
        <dgm:presLayoutVars>
          <dgm:chMax val="0"/>
          <dgm:chPref val="0"/>
          <dgm:bulletEnabled val="1"/>
        </dgm:presLayoutVars>
      </dgm:prSet>
      <dgm:spPr/>
    </dgm:pt>
  </dgm:ptLst>
  <dgm:cxnLst>
    <dgm:cxn modelId="{5729E708-56E5-4C7A-AD5B-21400754AA7D}" srcId="{27731424-E6C4-4C72-92AC-24F6E0B2CF6E}" destId="{94E7E190-E81C-43EE-B83D-8D6AA14B6030}" srcOrd="1" destOrd="0" parTransId="{58FC610F-3303-48FC-8130-6E902EC94856}" sibTransId="{0798CD6E-B91B-4DED-8498-34073E09F5B3}"/>
    <dgm:cxn modelId="{B455082A-5666-41FF-8158-14C02883DF95}" type="presOf" srcId="{5C3C1BA1-6FC3-421A-B749-EF877B71C81E}" destId="{59ECFAA7-A7B0-49EA-8234-A34F39853EED}" srcOrd="0" destOrd="0" presId="urn:microsoft.com/office/officeart/2009/3/layout/StepUpProcess"/>
    <dgm:cxn modelId="{51A50938-B191-409C-B154-B7A391EA8667}" type="presOf" srcId="{5FFBF552-245A-4384-8272-EBE44D2C32C1}" destId="{C1281044-0190-47AF-9E72-D64A91F97B43}" srcOrd="0" destOrd="0" presId="urn:microsoft.com/office/officeart/2009/3/layout/StepUpProcess"/>
    <dgm:cxn modelId="{9F388365-6366-4809-AD51-892522B82638}" srcId="{27731424-E6C4-4C72-92AC-24F6E0B2CF6E}" destId="{2E2DE264-AE3B-40B9-ABB1-2E6AB04C2C51}" srcOrd="5" destOrd="0" parTransId="{A8928822-8780-444E-B53A-2BEE3683F388}" sibTransId="{2A5A5442-4087-4BB4-A9C2-50AB99E03969}"/>
    <dgm:cxn modelId="{14EA0D49-35EC-4DDA-B227-5019A60CCD88}" type="presOf" srcId="{94E7E190-E81C-43EE-B83D-8D6AA14B6030}" destId="{C5E3CCD1-FEAA-4E7B-AC66-E7354FE26285}" srcOrd="0" destOrd="0" presId="urn:microsoft.com/office/officeart/2009/3/layout/StepUpProcess"/>
    <dgm:cxn modelId="{9F806853-80FF-40A8-8A3D-DD7AB52531F4}" type="presOf" srcId="{2E2DE264-AE3B-40B9-ABB1-2E6AB04C2C51}" destId="{CE01E7FA-643A-42AC-8B46-E19FB53403AA}" srcOrd="0" destOrd="0" presId="urn:microsoft.com/office/officeart/2009/3/layout/StepUpProcess"/>
    <dgm:cxn modelId="{DC7A2E77-19C2-4D75-A330-3B0241526D58}" type="presOf" srcId="{27731424-E6C4-4C72-92AC-24F6E0B2CF6E}" destId="{AA5FD175-7410-43F9-BFDA-DC4BFC9FF398}" srcOrd="0" destOrd="0" presId="urn:microsoft.com/office/officeart/2009/3/layout/StepUpProcess"/>
    <dgm:cxn modelId="{DEC87477-7198-4DAE-A033-F682AC06A578}" srcId="{27731424-E6C4-4C72-92AC-24F6E0B2CF6E}" destId="{A2F43A3A-4937-430B-8B9D-D7735EE85761}" srcOrd="3" destOrd="0" parTransId="{B7F2E181-F747-4324-A81C-1A9EEE55CBC5}" sibTransId="{F567BA90-C712-4139-B11B-94C3A7E5353D}"/>
    <dgm:cxn modelId="{B326B086-8E7A-4EAB-8373-195EAE785840}" srcId="{27731424-E6C4-4C72-92AC-24F6E0B2CF6E}" destId="{5FFBF552-245A-4384-8272-EBE44D2C32C1}" srcOrd="2" destOrd="0" parTransId="{801E230E-E546-4DBC-894E-BAFB42CE0B3F}" sibTransId="{5BBEFC25-576C-4958-AFEC-CB0203FA17F1}"/>
    <dgm:cxn modelId="{B2C85C88-50F8-482E-A386-17702EF79A2C}" srcId="{27731424-E6C4-4C72-92AC-24F6E0B2CF6E}" destId="{A5DABA19-F75F-4D4C-907E-B15A906FBB2E}" srcOrd="4" destOrd="0" parTransId="{12DD5B93-2EA3-42B1-A766-8164D483D3D9}" sibTransId="{E98C1D00-67C0-4003-A07D-0A75FBB5C45E}"/>
    <dgm:cxn modelId="{076610A1-7E29-421E-9B2B-0F2A1C240CEF}" type="presOf" srcId="{A5DABA19-F75F-4D4C-907E-B15A906FBB2E}" destId="{F45774EB-4282-4569-A469-A9D713B458BB}" srcOrd="0" destOrd="0" presId="urn:microsoft.com/office/officeart/2009/3/layout/StepUpProcess"/>
    <dgm:cxn modelId="{CB067DA9-BD6A-4638-AF49-30C4ED163006}" srcId="{27731424-E6C4-4C72-92AC-24F6E0B2CF6E}" destId="{5C3C1BA1-6FC3-421A-B749-EF877B71C81E}" srcOrd="0" destOrd="0" parTransId="{FBEAAC72-0E84-41BE-A11F-8C0765885067}" sibTransId="{3BBAD33F-FCA4-48F9-B9E0-B1E37DAC62D7}"/>
    <dgm:cxn modelId="{E04811AD-C59A-43D1-8CBE-2D071EE17A48}" type="presOf" srcId="{A2F43A3A-4937-430B-8B9D-D7735EE85761}" destId="{1A8D4D4D-F1B6-4B18-A16F-1FEC9BA9FA6E}" srcOrd="0" destOrd="0" presId="urn:microsoft.com/office/officeart/2009/3/layout/StepUpProcess"/>
    <dgm:cxn modelId="{CE703368-7FB9-426A-937F-B12DB2D9AADF}" type="presParOf" srcId="{AA5FD175-7410-43F9-BFDA-DC4BFC9FF398}" destId="{2C84FAE6-CC93-4339-BE2D-FF610B0387D2}" srcOrd="0" destOrd="0" presId="urn:microsoft.com/office/officeart/2009/3/layout/StepUpProcess"/>
    <dgm:cxn modelId="{37DB0E7C-3B6F-4FF3-A525-8733AA186CB2}" type="presParOf" srcId="{2C84FAE6-CC93-4339-BE2D-FF610B0387D2}" destId="{1BE429D8-B2D1-491A-9490-73D7B358C96C}" srcOrd="0" destOrd="0" presId="urn:microsoft.com/office/officeart/2009/3/layout/StepUpProcess"/>
    <dgm:cxn modelId="{873C8F24-2882-495D-918C-926790115B54}" type="presParOf" srcId="{2C84FAE6-CC93-4339-BE2D-FF610B0387D2}" destId="{59ECFAA7-A7B0-49EA-8234-A34F39853EED}" srcOrd="1" destOrd="0" presId="urn:microsoft.com/office/officeart/2009/3/layout/StepUpProcess"/>
    <dgm:cxn modelId="{D649AC83-EDC5-450A-96E2-66130D582466}" type="presParOf" srcId="{2C84FAE6-CC93-4339-BE2D-FF610B0387D2}" destId="{473926B6-5BBA-4B36-9AC4-C429BDEF1117}" srcOrd="2" destOrd="0" presId="urn:microsoft.com/office/officeart/2009/3/layout/StepUpProcess"/>
    <dgm:cxn modelId="{A156C28A-2653-4872-806C-D11DF8C19AA5}" type="presParOf" srcId="{AA5FD175-7410-43F9-BFDA-DC4BFC9FF398}" destId="{682E6ED3-E482-4E18-8358-1F11D4FDFC58}" srcOrd="1" destOrd="0" presId="urn:microsoft.com/office/officeart/2009/3/layout/StepUpProcess"/>
    <dgm:cxn modelId="{E726316A-587F-4DFA-8D44-59487ACE6484}" type="presParOf" srcId="{682E6ED3-E482-4E18-8358-1F11D4FDFC58}" destId="{70C8DF6E-5F9C-46CE-8966-0A4DB758EEA7}" srcOrd="0" destOrd="0" presId="urn:microsoft.com/office/officeart/2009/3/layout/StepUpProcess"/>
    <dgm:cxn modelId="{88AFEC8B-ED09-4F4F-9D7D-CB9D7525F5C6}" type="presParOf" srcId="{AA5FD175-7410-43F9-BFDA-DC4BFC9FF398}" destId="{E8ED4994-07ED-4094-AB0A-7A2CB4942FBA}" srcOrd="2" destOrd="0" presId="urn:microsoft.com/office/officeart/2009/3/layout/StepUpProcess"/>
    <dgm:cxn modelId="{A9E2362B-EF1C-4868-8ABA-78F1DC8BADC5}" type="presParOf" srcId="{E8ED4994-07ED-4094-AB0A-7A2CB4942FBA}" destId="{CC9F5BB7-DF4C-4A54-BEF9-5B50367511D5}" srcOrd="0" destOrd="0" presId="urn:microsoft.com/office/officeart/2009/3/layout/StepUpProcess"/>
    <dgm:cxn modelId="{2C835AA8-277F-41D9-A8C2-64C355F69723}" type="presParOf" srcId="{E8ED4994-07ED-4094-AB0A-7A2CB4942FBA}" destId="{C5E3CCD1-FEAA-4E7B-AC66-E7354FE26285}" srcOrd="1" destOrd="0" presId="urn:microsoft.com/office/officeart/2009/3/layout/StepUpProcess"/>
    <dgm:cxn modelId="{B41068B7-1168-4D1F-BF27-A7A738FE771F}" type="presParOf" srcId="{E8ED4994-07ED-4094-AB0A-7A2CB4942FBA}" destId="{79D074EF-02FE-40D6-85D0-6AA8E1C27FA6}" srcOrd="2" destOrd="0" presId="urn:microsoft.com/office/officeart/2009/3/layout/StepUpProcess"/>
    <dgm:cxn modelId="{C79E4261-91C8-43DB-BAFB-880EDD4B2AB3}" type="presParOf" srcId="{AA5FD175-7410-43F9-BFDA-DC4BFC9FF398}" destId="{1A606EB9-EC29-49ED-BE8A-50FF8026567C}" srcOrd="3" destOrd="0" presId="urn:microsoft.com/office/officeart/2009/3/layout/StepUpProcess"/>
    <dgm:cxn modelId="{6D327D35-2542-4C2C-A0A0-EA36B9C10D13}" type="presParOf" srcId="{1A606EB9-EC29-49ED-BE8A-50FF8026567C}" destId="{22949C8E-E6E8-436F-A656-758155A094BE}" srcOrd="0" destOrd="0" presId="urn:microsoft.com/office/officeart/2009/3/layout/StepUpProcess"/>
    <dgm:cxn modelId="{A47CA1F7-12AE-4378-AD9F-81AEC5D4A3FB}" type="presParOf" srcId="{AA5FD175-7410-43F9-BFDA-DC4BFC9FF398}" destId="{BF2795E1-3B3B-44AF-BB39-AD19E6C56EE0}" srcOrd="4" destOrd="0" presId="urn:microsoft.com/office/officeart/2009/3/layout/StepUpProcess"/>
    <dgm:cxn modelId="{61534228-A184-4404-BA93-354D8341F12C}" type="presParOf" srcId="{BF2795E1-3B3B-44AF-BB39-AD19E6C56EE0}" destId="{D4B03C2C-703C-4020-A751-6AF279D40D2C}" srcOrd="0" destOrd="0" presId="urn:microsoft.com/office/officeart/2009/3/layout/StepUpProcess"/>
    <dgm:cxn modelId="{DE3AE702-09BB-46E7-89EA-5D87F714C471}" type="presParOf" srcId="{BF2795E1-3B3B-44AF-BB39-AD19E6C56EE0}" destId="{C1281044-0190-47AF-9E72-D64A91F97B43}" srcOrd="1" destOrd="0" presId="urn:microsoft.com/office/officeart/2009/3/layout/StepUpProcess"/>
    <dgm:cxn modelId="{0EA1AE81-1E16-4657-8449-D2977CFC7774}" type="presParOf" srcId="{BF2795E1-3B3B-44AF-BB39-AD19E6C56EE0}" destId="{E4BBB660-EC2E-4D1F-887B-E4C69EB11456}" srcOrd="2" destOrd="0" presId="urn:microsoft.com/office/officeart/2009/3/layout/StepUpProcess"/>
    <dgm:cxn modelId="{8A0C4D19-AD27-42C1-997E-3AF0D9398792}" type="presParOf" srcId="{AA5FD175-7410-43F9-BFDA-DC4BFC9FF398}" destId="{843E9311-9755-4DF6-95A3-80570A6D25E0}" srcOrd="5" destOrd="0" presId="urn:microsoft.com/office/officeart/2009/3/layout/StepUpProcess"/>
    <dgm:cxn modelId="{EB30E2DC-90E8-4ED3-954B-7D7C130FEAF9}" type="presParOf" srcId="{843E9311-9755-4DF6-95A3-80570A6D25E0}" destId="{9F968507-A8B9-462A-A93D-A30BC9C0FF00}" srcOrd="0" destOrd="0" presId="urn:microsoft.com/office/officeart/2009/3/layout/StepUpProcess"/>
    <dgm:cxn modelId="{FD83191D-4F9F-46EA-B469-142D95B75D82}" type="presParOf" srcId="{AA5FD175-7410-43F9-BFDA-DC4BFC9FF398}" destId="{9DFD0386-7F78-4779-88FE-8061A189F520}" srcOrd="6" destOrd="0" presId="urn:microsoft.com/office/officeart/2009/3/layout/StepUpProcess"/>
    <dgm:cxn modelId="{B5340186-3066-49B5-BC9B-6701EF26A1DD}" type="presParOf" srcId="{9DFD0386-7F78-4779-88FE-8061A189F520}" destId="{A9CED6CF-6029-4D69-B2FF-7298DC9C899C}" srcOrd="0" destOrd="0" presId="urn:microsoft.com/office/officeart/2009/3/layout/StepUpProcess"/>
    <dgm:cxn modelId="{7A0B57C4-5477-443F-A910-252AC7A68A38}" type="presParOf" srcId="{9DFD0386-7F78-4779-88FE-8061A189F520}" destId="{1A8D4D4D-F1B6-4B18-A16F-1FEC9BA9FA6E}" srcOrd="1" destOrd="0" presId="urn:microsoft.com/office/officeart/2009/3/layout/StepUpProcess"/>
    <dgm:cxn modelId="{E626EF03-B3B6-4E5C-8F6C-B168F9F709BF}" type="presParOf" srcId="{9DFD0386-7F78-4779-88FE-8061A189F520}" destId="{0BBF3C4B-A657-4E04-A407-A76314E2D912}" srcOrd="2" destOrd="0" presId="urn:microsoft.com/office/officeart/2009/3/layout/StepUpProcess"/>
    <dgm:cxn modelId="{E181594F-97FE-4DCC-A0DA-1377AADB48A5}" type="presParOf" srcId="{AA5FD175-7410-43F9-BFDA-DC4BFC9FF398}" destId="{7B098A65-51D6-4D13-9B52-79843D45E013}" srcOrd="7" destOrd="0" presId="urn:microsoft.com/office/officeart/2009/3/layout/StepUpProcess"/>
    <dgm:cxn modelId="{FBE59B4B-02AA-4A0E-8B83-D45D3B1B2787}" type="presParOf" srcId="{7B098A65-51D6-4D13-9B52-79843D45E013}" destId="{9D146182-7AD9-4AA3-90EC-FDE939578B20}" srcOrd="0" destOrd="0" presId="urn:microsoft.com/office/officeart/2009/3/layout/StepUpProcess"/>
    <dgm:cxn modelId="{AB67BD72-76E9-4EB8-922A-C94B8FB62276}" type="presParOf" srcId="{AA5FD175-7410-43F9-BFDA-DC4BFC9FF398}" destId="{3648F00C-09FE-4FDE-8155-544B7C3892D4}" srcOrd="8" destOrd="0" presId="urn:microsoft.com/office/officeart/2009/3/layout/StepUpProcess"/>
    <dgm:cxn modelId="{0829178D-9AA8-42F2-A221-05AE0C8CFBDD}" type="presParOf" srcId="{3648F00C-09FE-4FDE-8155-544B7C3892D4}" destId="{576FCEEE-53DC-45B3-BBEB-C52D457D42BD}" srcOrd="0" destOrd="0" presId="urn:microsoft.com/office/officeart/2009/3/layout/StepUpProcess"/>
    <dgm:cxn modelId="{FAD69C70-D982-4860-A06A-E59F98463F84}" type="presParOf" srcId="{3648F00C-09FE-4FDE-8155-544B7C3892D4}" destId="{F45774EB-4282-4569-A469-A9D713B458BB}" srcOrd="1" destOrd="0" presId="urn:microsoft.com/office/officeart/2009/3/layout/StepUpProcess"/>
    <dgm:cxn modelId="{66749A47-61AD-4736-A355-7D5E09AE4C0C}" type="presParOf" srcId="{3648F00C-09FE-4FDE-8155-544B7C3892D4}" destId="{F9620530-A215-43AB-BA52-A42B27607D45}" srcOrd="2" destOrd="0" presId="urn:microsoft.com/office/officeart/2009/3/layout/StepUpProcess"/>
    <dgm:cxn modelId="{2078ADCD-720B-48E0-9707-9B91B667E5EE}" type="presParOf" srcId="{AA5FD175-7410-43F9-BFDA-DC4BFC9FF398}" destId="{E30A78CB-4D79-4D29-B7B9-6CE79DB05C5D}" srcOrd="9" destOrd="0" presId="urn:microsoft.com/office/officeart/2009/3/layout/StepUpProcess"/>
    <dgm:cxn modelId="{E680D1F1-B18A-43A7-BF45-61E0C7C572F6}" type="presParOf" srcId="{E30A78CB-4D79-4D29-B7B9-6CE79DB05C5D}" destId="{1724977B-52F1-486C-85E8-0488138F597E}" srcOrd="0" destOrd="0" presId="urn:microsoft.com/office/officeart/2009/3/layout/StepUpProcess"/>
    <dgm:cxn modelId="{911C9562-9249-4911-93F5-A732B1824813}" type="presParOf" srcId="{AA5FD175-7410-43F9-BFDA-DC4BFC9FF398}" destId="{4D1CA902-B438-4CE4-8E63-F2514C574793}" srcOrd="10" destOrd="0" presId="urn:microsoft.com/office/officeart/2009/3/layout/StepUpProcess"/>
    <dgm:cxn modelId="{AFF4E838-51FB-4124-8051-F09FDBC12A46}" type="presParOf" srcId="{4D1CA902-B438-4CE4-8E63-F2514C574793}" destId="{DEA816C1-1C51-478B-A835-4B1DA6D05C84}" srcOrd="0" destOrd="0" presId="urn:microsoft.com/office/officeart/2009/3/layout/StepUpProcess"/>
    <dgm:cxn modelId="{E841D340-0174-41F4-B3AB-5FF4B6C17F86}" type="presParOf" srcId="{4D1CA902-B438-4CE4-8E63-F2514C574793}" destId="{CE01E7FA-643A-42AC-8B46-E19FB53403A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B417C8-4C09-4CD5-BE1B-25724A85BBB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6B1E5C3B-00A0-482B-AFD1-786B0CF1E53B}">
      <dgm:prSet phldrT="[Texto]" custT="1"/>
      <dgm:spPr>
        <a:solidFill>
          <a:srgbClr val="D7A47F"/>
        </a:solidFill>
      </dgm:spPr>
      <dgm:t>
        <a:bodyPr/>
        <a:lstStyle/>
        <a:p>
          <a:r>
            <a:rPr lang="es-ES" sz="1800" dirty="0">
              <a:solidFill>
                <a:schemeClr val="tx1"/>
              </a:solidFill>
              <a:latin typeface="+mj-lt"/>
            </a:rPr>
            <a:t>Se sugiere brindar </a:t>
          </a:r>
          <a:r>
            <a:rPr lang="es-ES" sz="1800" b="1" dirty="0">
              <a:solidFill>
                <a:schemeClr val="tx1"/>
              </a:solidFill>
              <a:latin typeface="+mj-lt"/>
            </a:rPr>
            <a:t>mensajes “clave” </a:t>
          </a:r>
          <a:r>
            <a:rPr lang="es-ES" sz="1800" dirty="0">
              <a:solidFill>
                <a:schemeClr val="tx1"/>
              </a:solidFill>
              <a:latin typeface="+mj-lt"/>
            </a:rPr>
            <a:t>para comprometer a la comunidad educativa</a:t>
          </a:r>
          <a:endParaRPr lang="es-PE" sz="1800" dirty="0">
            <a:solidFill>
              <a:schemeClr val="tx1"/>
            </a:solidFill>
            <a:latin typeface="+mj-lt"/>
          </a:endParaRPr>
        </a:p>
      </dgm:t>
    </dgm:pt>
    <dgm:pt modelId="{BA5788E0-8CFA-43D6-9854-7D147F2C370C}" type="parTrans" cxnId="{64F05BB4-F81C-4019-9C0A-47131DCCB948}">
      <dgm:prSet/>
      <dgm:spPr/>
      <dgm:t>
        <a:bodyPr/>
        <a:lstStyle/>
        <a:p>
          <a:endParaRPr lang="es-PE" sz="1800">
            <a:solidFill>
              <a:schemeClr val="tx1"/>
            </a:solidFill>
            <a:latin typeface="+mj-lt"/>
          </a:endParaRPr>
        </a:p>
      </dgm:t>
    </dgm:pt>
    <dgm:pt modelId="{BDB7ABE2-7D8A-4499-B800-4CB4C1746A7D}" type="sibTrans" cxnId="{64F05BB4-F81C-4019-9C0A-47131DCCB948}">
      <dgm:prSet/>
      <dgm:spPr/>
      <dgm:t>
        <a:bodyPr/>
        <a:lstStyle/>
        <a:p>
          <a:endParaRPr lang="es-PE" sz="1800">
            <a:solidFill>
              <a:schemeClr val="tx1"/>
            </a:solidFill>
            <a:latin typeface="+mj-lt"/>
          </a:endParaRPr>
        </a:p>
      </dgm:t>
    </dgm:pt>
    <dgm:pt modelId="{6B312052-06D0-49BB-83C4-D221E876C114}">
      <dgm:prSet phldrT="[Texto]" custT="1"/>
      <dgm:spPr>
        <a:solidFill>
          <a:srgbClr val="D0D0D1"/>
        </a:solidFill>
      </dgm:spPr>
      <dgm:t>
        <a:bodyPr/>
        <a:lstStyle/>
        <a:p>
          <a:r>
            <a:rPr lang="es-ES" sz="1800" b="1" dirty="0">
              <a:solidFill>
                <a:schemeClr val="tx1"/>
              </a:solidFill>
              <a:latin typeface="+mj-lt"/>
            </a:rPr>
            <a:t>Importancia</a:t>
          </a:r>
          <a:r>
            <a:rPr lang="es-ES" sz="1800" dirty="0">
              <a:solidFill>
                <a:schemeClr val="tx1"/>
              </a:solidFill>
              <a:latin typeface="+mj-lt"/>
            </a:rPr>
            <a:t> de la elaboración de las </a:t>
          </a:r>
          <a:r>
            <a:rPr lang="es-ES" sz="1800" b="1" dirty="0">
              <a:solidFill>
                <a:schemeClr val="tx1"/>
              </a:solidFill>
              <a:latin typeface="+mj-lt"/>
            </a:rPr>
            <a:t>normas de convivencia</a:t>
          </a:r>
          <a:endParaRPr lang="es-PE" sz="1800" dirty="0">
            <a:solidFill>
              <a:schemeClr val="tx1"/>
            </a:solidFill>
            <a:latin typeface="+mj-lt"/>
          </a:endParaRPr>
        </a:p>
      </dgm:t>
    </dgm:pt>
    <dgm:pt modelId="{1265F119-8226-46DD-A07D-22065176C1B9}" type="parTrans" cxnId="{B9584445-397D-4F9A-BECB-1E87E61BBB74}">
      <dgm:prSet custT="1"/>
      <dgm:spPr>
        <a:ln>
          <a:solidFill>
            <a:srgbClr val="9A9A9A"/>
          </a:solidFill>
        </a:ln>
      </dgm:spPr>
      <dgm:t>
        <a:bodyPr/>
        <a:lstStyle/>
        <a:p>
          <a:endParaRPr lang="es-PE" sz="1800">
            <a:solidFill>
              <a:schemeClr val="tx1"/>
            </a:solidFill>
            <a:latin typeface="+mj-lt"/>
          </a:endParaRPr>
        </a:p>
      </dgm:t>
    </dgm:pt>
    <dgm:pt modelId="{9EB77F52-FD3F-4C6A-992E-E46A763CDA81}" type="sibTrans" cxnId="{B9584445-397D-4F9A-BECB-1E87E61BBB74}">
      <dgm:prSet/>
      <dgm:spPr/>
      <dgm:t>
        <a:bodyPr/>
        <a:lstStyle/>
        <a:p>
          <a:endParaRPr lang="es-PE" sz="1800">
            <a:solidFill>
              <a:schemeClr val="tx1"/>
            </a:solidFill>
            <a:latin typeface="+mj-lt"/>
          </a:endParaRPr>
        </a:p>
      </dgm:t>
    </dgm:pt>
    <dgm:pt modelId="{2AFE4F65-EE41-429D-B2FF-8F3A66C43AC4}">
      <dgm:prSet phldrT="[Texto]" custT="1"/>
      <dgm:spPr>
        <a:solidFill>
          <a:srgbClr val="DB957F"/>
        </a:solidFill>
      </dgm:spPr>
      <dgm:t>
        <a:bodyPr/>
        <a:lstStyle/>
        <a:p>
          <a:r>
            <a:rPr lang="es-ES" sz="1800" dirty="0">
              <a:solidFill>
                <a:schemeClr val="tx1"/>
              </a:solidFill>
              <a:latin typeface="+mj-lt"/>
            </a:rPr>
            <a:t>Las normas de convivencia aportan a la </a:t>
          </a:r>
          <a:r>
            <a:rPr lang="es-ES" sz="1800" b="1" dirty="0">
              <a:solidFill>
                <a:schemeClr val="tx1"/>
              </a:solidFill>
              <a:latin typeface="+mj-lt"/>
            </a:rPr>
            <a:t>mejora de aprendizajes </a:t>
          </a:r>
          <a:r>
            <a:rPr lang="es-ES" sz="1800" dirty="0">
              <a:solidFill>
                <a:schemeClr val="tx1"/>
              </a:solidFill>
              <a:latin typeface="+mj-lt"/>
            </a:rPr>
            <a:t>y ayudan a </a:t>
          </a:r>
          <a:r>
            <a:rPr lang="es-ES" sz="1800" b="1" dirty="0">
              <a:solidFill>
                <a:schemeClr val="tx1"/>
              </a:solidFill>
              <a:latin typeface="+mj-lt"/>
            </a:rPr>
            <a:t>construir un entorno más democrático</a:t>
          </a:r>
          <a:endParaRPr lang="es-PE" sz="1800" dirty="0">
            <a:solidFill>
              <a:schemeClr val="tx1"/>
            </a:solidFill>
            <a:latin typeface="+mj-lt"/>
          </a:endParaRPr>
        </a:p>
      </dgm:t>
    </dgm:pt>
    <dgm:pt modelId="{7BA28D20-B882-4BF8-8BE7-8319C41B8487}" type="parTrans" cxnId="{16F62305-7FBC-4EBF-B6E6-B2E2008FEB8C}">
      <dgm:prSet custT="1"/>
      <dgm:spPr>
        <a:ln>
          <a:solidFill>
            <a:srgbClr val="BB5624"/>
          </a:solidFill>
        </a:ln>
      </dgm:spPr>
      <dgm:t>
        <a:bodyPr/>
        <a:lstStyle/>
        <a:p>
          <a:endParaRPr lang="es-PE" sz="1800">
            <a:solidFill>
              <a:schemeClr val="tx1"/>
            </a:solidFill>
            <a:latin typeface="+mj-lt"/>
          </a:endParaRPr>
        </a:p>
      </dgm:t>
    </dgm:pt>
    <dgm:pt modelId="{9306E133-D718-4C2E-AC15-7CBCAAD44B50}" type="sibTrans" cxnId="{16F62305-7FBC-4EBF-B6E6-B2E2008FEB8C}">
      <dgm:prSet/>
      <dgm:spPr/>
      <dgm:t>
        <a:bodyPr/>
        <a:lstStyle/>
        <a:p>
          <a:endParaRPr lang="es-PE" sz="1800">
            <a:solidFill>
              <a:schemeClr val="tx1"/>
            </a:solidFill>
            <a:latin typeface="+mj-lt"/>
          </a:endParaRPr>
        </a:p>
      </dgm:t>
    </dgm:pt>
    <dgm:pt modelId="{FD6B40C3-74F6-4872-A9AD-AA8D70EFFB29}" type="pres">
      <dgm:prSet presAssocID="{37B417C8-4C09-4CD5-BE1B-25724A85BBBD}" presName="diagram" presStyleCnt="0">
        <dgm:presLayoutVars>
          <dgm:chPref val="1"/>
          <dgm:dir/>
          <dgm:animOne val="branch"/>
          <dgm:animLvl val="lvl"/>
          <dgm:resizeHandles val="exact"/>
        </dgm:presLayoutVars>
      </dgm:prSet>
      <dgm:spPr/>
    </dgm:pt>
    <dgm:pt modelId="{F55FE228-73AC-4642-AAC0-84CBFE603AF3}" type="pres">
      <dgm:prSet presAssocID="{6B1E5C3B-00A0-482B-AFD1-786B0CF1E53B}" presName="root1" presStyleCnt="0"/>
      <dgm:spPr/>
    </dgm:pt>
    <dgm:pt modelId="{F887BE91-E712-45C5-8BFF-AC33A7E09DEF}" type="pres">
      <dgm:prSet presAssocID="{6B1E5C3B-00A0-482B-AFD1-786B0CF1E53B}" presName="LevelOneTextNode" presStyleLbl="node0" presStyleIdx="0" presStyleCnt="1">
        <dgm:presLayoutVars>
          <dgm:chPref val="3"/>
        </dgm:presLayoutVars>
      </dgm:prSet>
      <dgm:spPr/>
    </dgm:pt>
    <dgm:pt modelId="{9E6C538F-35E2-4B49-9C9A-3EE772F37C2D}" type="pres">
      <dgm:prSet presAssocID="{6B1E5C3B-00A0-482B-AFD1-786B0CF1E53B}" presName="level2hierChild" presStyleCnt="0"/>
      <dgm:spPr/>
    </dgm:pt>
    <dgm:pt modelId="{B6EBFE8A-B63A-4018-ADE3-17CAAFB0DCF0}" type="pres">
      <dgm:prSet presAssocID="{1265F119-8226-46DD-A07D-22065176C1B9}" presName="conn2-1" presStyleLbl="parChTrans1D2" presStyleIdx="0" presStyleCnt="2"/>
      <dgm:spPr/>
    </dgm:pt>
    <dgm:pt modelId="{C39F2DBD-3670-4E2F-A70F-B651045F3D09}" type="pres">
      <dgm:prSet presAssocID="{1265F119-8226-46DD-A07D-22065176C1B9}" presName="connTx" presStyleLbl="parChTrans1D2" presStyleIdx="0" presStyleCnt="2"/>
      <dgm:spPr/>
    </dgm:pt>
    <dgm:pt modelId="{EF7ABB5E-72D7-4480-A96C-227E2A0EE082}" type="pres">
      <dgm:prSet presAssocID="{6B312052-06D0-49BB-83C4-D221E876C114}" presName="root2" presStyleCnt="0"/>
      <dgm:spPr/>
    </dgm:pt>
    <dgm:pt modelId="{A0E8B9C0-5C92-4732-A683-5A96D66AE7D5}" type="pres">
      <dgm:prSet presAssocID="{6B312052-06D0-49BB-83C4-D221E876C114}" presName="LevelTwoTextNode" presStyleLbl="node2" presStyleIdx="0" presStyleCnt="2">
        <dgm:presLayoutVars>
          <dgm:chPref val="3"/>
        </dgm:presLayoutVars>
      </dgm:prSet>
      <dgm:spPr/>
    </dgm:pt>
    <dgm:pt modelId="{C13F676F-FB21-417E-8042-BC39C92AA223}" type="pres">
      <dgm:prSet presAssocID="{6B312052-06D0-49BB-83C4-D221E876C114}" presName="level3hierChild" presStyleCnt="0"/>
      <dgm:spPr/>
    </dgm:pt>
    <dgm:pt modelId="{373BC442-7E55-45B5-A8ED-8FCC4892CEB4}" type="pres">
      <dgm:prSet presAssocID="{7BA28D20-B882-4BF8-8BE7-8319C41B8487}" presName="conn2-1" presStyleLbl="parChTrans1D2" presStyleIdx="1" presStyleCnt="2"/>
      <dgm:spPr/>
    </dgm:pt>
    <dgm:pt modelId="{AF2EA1A2-C7B8-4DFA-BE69-8D8CE121F6E2}" type="pres">
      <dgm:prSet presAssocID="{7BA28D20-B882-4BF8-8BE7-8319C41B8487}" presName="connTx" presStyleLbl="parChTrans1D2" presStyleIdx="1" presStyleCnt="2"/>
      <dgm:spPr/>
    </dgm:pt>
    <dgm:pt modelId="{686F7384-5E9D-4B25-BC73-B826FD30267E}" type="pres">
      <dgm:prSet presAssocID="{2AFE4F65-EE41-429D-B2FF-8F3A66C43AC4}" presName="root2" presStyleCnt="0"/>
      <dgm:spPr/>
    </dgm:pt>
    <dgm:pt modelId="{40B998B4-F4A2-498A-8240-B3386EFEB5B7}" type="pres">
      <dgm:prSet presAssocID="{2AFE4F65-EE41-429D-B2FF-8F3A66C43AC4}" presName="LevelTwoTextNode" presStyleLbl="node2" presStyleIdx="1" presStyleCnt="2" custScaleY="113040">
        <dgm:presLayoutVars>
          <dgm:chPref val="3"/>
        </dgm:presLayoutVars>
      </dgm:prSet>
      <dgm:spPr/>
    </dgm:pt>
    <dgm:pt modelId="{CE0D7262-AE01-4357-B376-94E21E5006CA}" type="pres">
      <dgm:prSet presAssocID="{2AFE4F65-EE41-429D-B2FF-8F3A66C43AC4}" presName="level3hierChild" presStyleCnt="0"/>
      <dgm:spPr/>
    </dgm:pt>
  </dgm:ptLst>
  <dgm:cxnLst>
    <dgm:cxn modelId="{16F62305-7FBC-4EBF-B6E6-B2E2008FEB8C}" srcId="{6B1E5C3B-00A0-482B-AFD1-786B0CF1E53B}" destId="{2AFE4F65-EE41-429D-B2FF-8F3A66C43AC4}" srcOrd="1" destOrd="0" parTransId="{7BA28D20-B882-4BF8-8BE7-8319C41B8487}" sibTransId="{9306E133-D718-4C2E-AC15-7CBCAAD44B50}"/>
    <dgm:cxn modelId="{A757312B-F330-4571-9374-90E622BBCA9A}" type="presOf" srcId="{7BA28D20-B882-4BF8-8BE7-8319C41B8487}" destId="{AF2EA1A2-C7B8-4DFA-BE69-8D8CE121F6E2}" srcOrd="1" destOrd="0" presId="urn:microsoft.com/office/officeart/2005/8/layout/hierarchy2"/>
    <dgm:cxn modelId="{B9584445-397D-4F9A-BECB-1E87E61BBB74}" srcId="{6B1E5C3B-00A0-482B-AFD1-786B0CF1E53B}" destId="{6B312052-06D0-49BB-83C4-D221E876C114}" srcOrd="0" destOrd="0" parTransId="{1265F119-8226-46DD-A07D-22065176C1B9}" sibTransId="{9EB77F52-FD3F-4C6A-992E-E46A763CDA81}"/>
    <dgm:cxn modelId="{D898016B-DAAB-4D2C-8F02-FBA2E7F58AD2}" type="presOf" srcId="{1265F119-8226-46DD-A07D-22065176C1B9}" destId="{C39F2DBD-3670-4E2F-A70F-B651045F3D09}" srcOrd="1" destOrd="0" presId="urn:microsoft.com/office/officeart/2005/8/layout/hierarchy2"/>
    <dgm:cxn modelId="{71368F56-61B1-4D97-8963-EB0D78FF5C97}" type="presOf" srcId="{1265F119-8226-46DD-A07D-22065176C1B9}" destId="{B6EBFE8A-B63A-4018-ADE3-17CAAFB0DCF0}" srcOrd="0" destOrd="0" presId="urn:microsoft.com/office/officeart/2005/8/layout/hierarchy2"/>
    <dgm:cxn modelId="{65157391-FADB-4A4D-89DC-D3284C07372B}" type="presOf" srcId="{2AFE4F65-EE41-429D-B2FF-8F3A66C43AC4}" destId="{40B998B4-F4A2-498A-8240-B3386EFEB5B7}" srcOrd="0" destOrd="0" presId="urn:microsoft.com/office/officeart/2005/8/layout/hierarchy2"/>
    <dgm:cxn modelId="{64F05BB4-F81C-4019-9C0A-47131DCCB948}" srcId="{37B417C8-4C09-4CD5-BE1B-25724A85BBBD}" destId="{6B1E5C3B-00A0-482B-AFD1-786B0CF1E53B}" srcOrd="0" destOrd="0" parTransId="{BA5788E0-8CFA-43D6-9854-7D147F2C370C}" sibTransId="{BDB7ABE2-7D8A-4499-B800-4CB4C1746A7D}"/>
    <dgm:cxn modelId="{96CBA8D5-8C6A-48F8-81F8-ED9B0AFB0DDB}" type="presOf" srcId="{6B312052-06D0-49BB-83C4-D221E876C114}" destId="{A0E8B9C0-5C92-4732-A683-5A96D66AE7D5}" srcOrd="0" destOrd="0" presId="urn:microsoft.com/office/officeart/2005/8/layout/hierarchy2"/>
    <dgm:cxn modelId="{2585ACDC-2DC9-49C7-9171-A328CCD79838}" type="presOf" srcId="{7BA28D20-B882-4BF8-8BE7-8319C41B8487}" destId="{373BC442-7E55-45B5-A8ED-8FCC4892CEB4}" srcOrd="0" destOrd="0" presId="urn:microsoft.com/office/officeart/2005/8/layout/hierarchy2"/>
    <dgm:cxn modelId="{8575FCDD-BB47-40C7-B94D-DB563F8A7F70}" type="presOf" srcId="{37B417C8-4C09-4CD5-BE1B-25724A85BBBD}" destId="{FD6B40C3-74F6-4872-A9AD-AA8D70EFFB29}" srcOrd="0" destOrd="0" presId="urn:microsoft.com/office/officeart/2005/8/layout/hierarchy2"/>
    <dgm:cxn modelId="{7BB2E0F9-9341-4F98-A2B7-63FCF17B2C88}" type="presOf" srcId="{6B1E5C3B-00A0-482B-AFD1-786B0CF1E53B}" destId="{F887BE91-E712-45C5-8BFF-AC33A7E09DEF}" srcOrd="0" destOrd="0" presId="urn:microsoft.com/office/officeart/2005/8/layout/hierarchy2"/>
    <dgm:cxn modelId="{E9BB63BB-3E8B-491B-9A80-D6B8EDA30808}" type="presParOf" srcId="{FD6B40C3-74F6-4872-A9AD-AA8D70EFFB29}" destId="{F55FE228-73AC-4642-AAC0-84CBFE603AF3}" srcOrd="0" destOrd="0" presId="urn:microsoft.com/office/officeart/2005/8/layout/hierarchy2"/>
    <dgm:cxn modelId="{D9B8F39E-C50B-4E7A-BD8E-1761E9ACCDFE}" type="presParOf" srcId="{F55FE228-73AC-4642-AAC0-84CBFE603AF3}" destId="{F887BE91-E712-45C5-8BFF-AC33A7E09DEF}" srcOrd="0" destOrd="0" presId="urn:microsoft.com/office/officeart/2005/8/layout/hierarchy2"/>
    <dgm:cxn modelId="{9FC55995-C058-4226-BBDA-C581B6751DEA}" type="presParOf" srcId="{F55FE228-73AC-4642-AAC0-84CBFE603AF3}" destId="{9E6C538F-35E2-4B49-9C9A-3EE772F37C2D}" srcOrd="1" destOrd="0" presId="urn:microsoft.com/office/officeart/2005/8/layout/hierarchy2"/>
    <dgm:cxn modelId="{4542A2D5-A2D2-4AE5-BB71-16D5FEB98ABF}" type="presParOf" srcId="{9E6C538F-35E2-4B49-9C9A-3EE772F37C2D}" destId="{B6EBFE8A-B63A-4018-ADE3-17CAAFB0DCF0}" srcOrd="0" destOrd="0" presId="urn:microsoft.com/office/officeart/2005/8/layout/hierarchy2"/>
    <dgm:cxn modelId="{ECF1F474-FDE4-400C-A9F1-1ADFB39B7D1A}" type="presParOf" srcId="{B6EBFE8A-B63A-4018-ADE3-17CAAFB0DCF0}" destId="{C39F2DBD-3670-4E2F-A70F-B651045F3D09}" srcOrd="0" destOrd="0" presId="urn:microsoft.com/office/officeart/2005/8/layout/hierarchy2"/>
    <dgm:cxn modelId="{64B1EB85-31F7-4C8F-9AAE-545EE0A27F12}" type="presParOf" srcId="{9E6C538F-35E2-4B49-9C9A-3EE772F37C2D}" destId="{EF7ABB5E-72D7-4480-A96C-227E2A0EE082}" srcOrd="1" destOrd="0" presId="urn:microsoft.com/office/officeart/2005/8/layout/hierarchy2"/>
    <dgm:cxn modelId="{2CD1BCB2-4275-4F6B-BC83-EDB81FEEA2F6}" type="presParOf" srcId="{EF7ABB5E-72D7-4480-A96C-227E2A0EE082}" destId="{A0E8B9C0-5C92-4732-A683-5A96D66AE7D5}" srcOrd="0" destOrd="0" presId="urn:microsoft.com/office/officeart/2005/8/layout/hierarchy2"/>
    <dgm:cxn modelId="{44D143B6-7452-4E0B-B949-7926A9D9B1A6}" type="presParOf" srcId="{EF7ABB5E-72D7-4480-A96C-227E2A0EE082}" destId="{C13F676F-FB21-417E-8042-BC39C92AA223}" srcOrd="1" destOrd="0" presId="urn:microsoft.com/office/officeart/2005/8/layout/hierarchy2"/>
    <dgm:cxn modelId="{63A0FB7D-ACFC-4E6C-B460-49F1291FF42A}" type="presParOf" srcId="{9E6C538F-35E2-4B49-9C9A-3EE772F37C2D}" destId="{373BC442-7E55-45B5-A8ED-8FCC4892CEB4}" srcOrd="2" destOrd="0" presId="urn:microsoft.com/office/officeart/2005/8/layout/hierarchy2"/>
    <dgm:cxn modelId="{A7A9452F-C889-431D-B003-A73988A9BAA1}" type="presParOf" srcId="{373BC442-7E55-45B5-A8ED-8FCC4892CEB4}" destId="{AF2EA1A2-C7B8-4DFA-BE69-8D8CE121F6E2}" srcOrd="0" destOrd="0" presId="urn:microsoft.com/office/officeart/2005/8/layout/hierarchy2"/>
    <dgm:cxn modelId="{48E17259-E8A6-4C6F-9F03-3090B9472D87}" type="presParOf" srcId="{9E6C538F-35E2-4B49-9C9A-3EE772F37C2D}" destId="{686F7384-5E9D-4B25-BC73-B826FD30267E}" srcOrd="3" destOrd="0" presId="urn:microsoft.com/office/officeart/2005/8/layout/hierarchy2"/>
    <dgm:cxn modelId="{47634C2B-0EA6-473B-AFD7-8A9C2965F834}" type="presParOf" srcId="{686F7384-5E9D-4B25-BC73-B826FD30267E}" destId="{40B998B4-F4A2-498A-8240-B3386EFEB5B7}" srcOrd="0" destOrd="0" presId="urn:microsoft.com/office/officeart/2005/8/layout/hierarchy2"/>
    <dgm:cxn modelId="{A10EA5EC-6F63-4E0E-89E7-A2F61397500D}" type="presParOf" srcId="{686F7384-5E9D-4B25-BC73-B826FD30267E}" destId="{CE0D7262-AE01-4357-B376-94E21E5006C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DA55F5-3985-4C26-8075-F4F64E7098B3}"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s-PE"/>
        </a:p>
      </dgm:t>
    </dgm:pt>
    <dgm:pt modelId="{8059BFF6-AB01-4A56-BC98-BC7E8AE5BF40}">
      <dgm:prSet phldrT="[Texto]" custT="1"/>
      <dgm:spPr/>
      <dgm:t>
        <a:bodyPr/>
        <a:lstStyle/>
        <a:p>
          <a:r>
            <a:rPr lang="es-ES" sz="2000" dirty="0"/>
            <a:t>Estudiantes de primaria y secundaria: </a:t>
          </a:r>
        </a:p>
        <a:p>
          <a:r>
            <a:rPr lang="es-ES" sz="2000" dirty="0"/>
            <a:t>Grupos focales, encuestas.</a:t>
          </a:r>
          <a:endParaRPr lang="es-PE" sz="2000" dirty="0">
            <a:latin typeface="+mj-lt"/>
          </a:endParaRPr>
        </a:p>
      </dgm:t>
    </dgm:pt>
    <dgm:pt modelId="{49C0DCFD-7581-4FCC-A462-AF19972B9457}" type="parTrans" cxnId="{0289E45F-A9D1-4AAA-91AD-2D69504B8207}">
      <dgm:prSet/>
      <dgm:spPr/>
      <dgm:t>
        <a:bodyPr/>
        <a:lstStyle/>
        <a:p>
          <a:endParaRPr lang="es-PE" sz="1700">
            <a:latin typeface="+mj-lt"/>
          </a:endParaRPr>
        </a:p>
      </dgm:t>
    </dgm:pt>
    <dgm:pt modelId="{ACACF483-DBD4-4EE5-B7F1-5AEF9DBA4204}" type="sibTrans" cxnId="{0289E45F-A9D1-4AAA-91AD-2D69504B8207}">
      <dgm:prSet/>
      <dgm:spPr/>
      <dgm:t>
        <a:bodyPr/>
        <a:lstStyle/>
        <a:p>
          <a:endParaRPr lang="es-PE" sz="1700">
            <a:latin typeface="+mj-lt"/>
          </a:endParaRPr>
        </a:p>
      </dgm:t>
    </dgm:pt>
    <dgm:pt modelId="{770DF325-6971-4A61-A287-5039A8FB4B64}">
      <dgm:prSet custT="1"/>
      <dgm:spPr/>
      <dgm:t>
        <a:bodyPr/>
        <a:lstStyle/>
        <a:p>
          <a:r>
            <a:rPr lang="es-ES" sz="2000" dirty="0"/>
            <a:t>Padres de familia:</a:t>
          </a:r>
        </a:p>
        <a:p>
          <a:r>
            <a:rPr lang="es-ES" sz="2000" dirty="0"/>
            <a:t> Talleres, encuestas, grupos focales, </a:t>
          </a:r>
          <a:endParaRPr lang="es-PE" sz="2000" dirty="0">
            <a:latin typeface="+mj-lt"/>
          </a:endParaRPr>
        </a:p>
      </dgm:t>
    </dgm:pt>
    <dgm:pt modelId="{34368F26-A91F-4568-BC74-CAAA51EBC4B4}" type="parTrans" cxnId="{DFB344FA-C981-4FAD-8D88-135493E69B3A}">
      <dgm:prSet/>
      <dgm:spPr/>
      <dgm:t>
        <a:bodyPr/>
        <a:lstStyle/>
        <a:p>
          <a:endParaRPr lang="es-PE" sz="1700">
            <a:latin typeface="+mj-lt"/>
          </a:endParaRPr>
        </a:p>
      </dgm:t>
    </dgm:pt>
    <dgm:pt modelId="{ED54B860-9CE2-49E1-B6B7-3A0E2A99B9AE}" type="sibTrans" cxnId="{DFB344FA-C981-4FAD-8D88-135493E69B3A}">
      <dgm:prSet/>
      <dgm:spPr/>
      <dgm:t>
        <a:bodyPr/>
        <a:lstStyle/>
        <a:p>
          <a:endParaRPr lang="es-PE" sz="1700">
            <a:latin typeface="+mj-lt"/>
          </a:endParaRPr>
        </a:p>
      </dgm:t>
    </dgm:pt>
    <dgm:pt modelId="{55A748BB-82A7-4235-8B6C-3BA7F26D3003}">
      <dgm:prSet custT="1"/>
      <dgm:spPr/>
      <dgm:t>
        <a:bodyPr/>
        <a:lstStyle/>
        <a:p>
          <a:r>
            <a:rPr lang="es-ES" sz="2400" dirty="0"/>
            <a:t>Ejemplo de metodologías de acuerdo a los actores.</a:t>
          </a:r>
          <a:endParaRPr lang="es-PE" sz="2400" dirty="0"/>
        </a:p>
      </dgm:t>
    </dgm:pt>
    <dgm:pt modelId="{16C1CED8-A518-4626-9ABA-83ECDF16F4BE}" type="parTrans" cxnId="{6657CA51-BF84-4513-A5A8-0F35BF50601C}">
      <dgm:prSet/>
      <dgm:spPr/>
      <dgm:t>
        <a:bodyPr/>
        <a:lstStyle/>
        <a:p>
          <a:endParaRPr lang="es-PE" sz="1700">
            <a:latin typeface="+mj-lt"/>
          </a:endParaRPr>
        </a:p>
      </dgm:t>
    </dgm:pt>
    <dgm:pt modelId="{2BDD6BB5-889D-41E4-80FF-16E27B240DC2}" type="sibTrans" cxnId="{6657CA51-BF84-4513-A5A8-0F35BF50601C}">
      <dgm:prSet/>
      <dgm:spPr/>
      <dgm:t>
        <a:bodyPr/>
        <a:lstStyle/>
        <a:p>
          <a:endParaRPr lang="es-PE" sz="1700">
            <a:latin typeface="+mj-lt"/>
          </a:endParaRPr>
        </a:p>
      </dgm:t>
    </dgm:pt>
    <dgm:pt modelId="{1375EBA8-5CED-47BF-9F44-4B23DF0AF0DC}">
      <dgm:prSet custT="1"/>
      <dgm:spPr/>
      <dgm:t>
        <a:bodyPr/>
        <a:lstStyle/>
        <a:p>
          <a:r>
            <a:rPr lang="es-ES" sz="2400" dirty="0"/>
            <a:t>Niños pequeños</a:t>
          </a:r>
        </a:p>
        <a:p>
          <a:r>
            <a:rPr lang="es-ES" sz="2400" dirty="0"/>
            <a:t>Dibujo</a:t>
          </a:r>
          <a:r>
            <a:rPr lang="es-ES" sz="2000" dirty="0"/>
            <a:t>s.</a:t>
          </a:r>
          <a:endParaRPr lang="es-PE" sz="2000" dirty="0">
            <a:latin typeface="+mj-lt"/>
          </a:endParaRPr>
        </a:p>
      </dgm:t>
    </dgm:pt>
    <dgm:pt modelId="{8DC22CEB-4D30-481C-85C2-DC138D38E3AD}" type="parTrans" cxnId="{5F4F8862-584E-4033-B8C4-2ACC7339F0A8}">
      <dgm:prSet/>
      <dgm:spPr/>
      <dgm:t>
        <a:bodyPr/>
        <a:lstStyle/>
        <a:p>
          <a:endParaRPr lang="es-PE" sz="1700">
            <a:latin typeface="+mj-lt"/>
          </a:endParaRPr>
        </a:p>
      </dgm:t>
    </dgm:pt>
    <dgm:pt modelId="{543DA3C2-E641-4C39-B7BD-15AF68DCA867}" type="sibTrans" cxnId="{5F4F8862-584E-4033-B8C4-2ACC7339F0A8}">
      <dgm:prSet/>
      <dgm:spPr/>
      <dgm:t>
        <a:bodyPr/>
        <a:lstStyle/>
        <a:p>
          <a:endParaRPr lang="es-PE" sz="1700">
            <a:latin typeface="+mj-lt"/>
          </a:endParaRPr>
        </a:p>
      </dgm:t>
    </dgm:pt>
    <dgm:pt modelId="{2F6C5807-9B51-437B-A277-6F09C988599A}">
      <dgm:prSet custT="1"/>
      <dgm:spPr>
        <a:solidFill>
          <a:srgbClr val="DAC094"/>
        </a:solidFill>
      </dgm:spPr>
      <dgm:t>
        <a:bodyPr/>
        <a:lstStyle/>
        <a:p>
          <a:r>
            <a:rPr lang="es-ES" sz="2400" dirty="0"/>
            <a:t>Docentes y otros actores: Encuestas, grupos focales</a:t>
          </a:r>
          <a:endParaRPr lang="es-PE" sz="2400" dirty="0"/>
        </a:p>
      </dgm:t>
    </dgm:pt>
    <dgm:pt modelId="{3DB61B60-B298-4C2B-86E5-F7559E5F2F81}" type="parTrans" cxnId="{FE767046-6399-4DD6-B4B0-BBA8D91BB617}">
      <dgm:prSet/>
      <dgm:spPr/>
      <dgm:t>
        <a:bodyPr/>
        <a:lstStyle/>
        <a:p>
          <a:endParaRPr lang="es-PE"/>
        </a:p>
      </dgm:t>
    </dgm:pt>
    <dgm:pt modelId="{955D43B1-ABAF-4107-99C3-51A4DE738DDC}" type="sibTrans" cxnId="{FE767046-6399-4DD6-B4B0-BBA8D91BB617}">
      <dgm:prSet/>
      <dgm:spPr/>
      <dgm:t>
        <a:bodyPr/>
        <a:lstStyle/>
        <a:p>
          <a:endParaRPr lang="es-PE"/>
        </a:p>
      </dgm:t>
    </dgm:pt>
    <dgm:pt modelId="{82E6A12C-75D4-475F-94BF-4750796FEA45}" type="pres">
      <dgm:prSet presAssocID="{76DA55F5-3985-4C26-8075-F4F64E7098B3}" presName="diagram" presStyleCnt="0">
        <dgm:presLayoutVars>
          <dgm:dir/>
          <dgm:resizeHandles val="exact"/>
        </dgm:presLayoutVars>
      </dgm:prSet>
      <dgm:spPr/>
    </dgm:pt>
    <dgm:pt modelId="{5CBB1D5B-6828-4DFF-ACA7-94CB6E0D92A3}" type="pres">
      <dgm:prSet presAssocID="{8059BFF6-AB01-4A56-BC98-BC7E8AE5BF40}" presName="node" presStyleLbl="node1" presStyleIdx="0" presStyleCnt="5" custScaleX="112494" custScaleY="207671" custLinFactX="100000" custLinFactNeighborX="125645" custLinFactNeighborY="-156">
        <dgm:presLayoutVars>
          <dgm:bulletEnabled val="1"/>
        </dgm:presLayoutVars>
      </dgm:prSet>
      <dgm:spPr/>
    </dgm:pt>
    <dgm:pt modelId="{4B807BFB-C0C8-482E-AD0E-A91DF7EB0C8E}" type="pres">
      <dgm:prSet presAssocID="{ACACF483-DBD4-4EE5-B7F1-5AEF9DBA4204}" presName="sibTrans" presStyleCnt="0"/>
      <dgm:spPr/>
    </dgm:pt>
    <dgm:pt modelId="{2ADD4913-C4B5-45A4-852B-6F6F7C8F5906}" type="pres">
      <dgm:prSet presAssocID="{770DF325-6971-4A61-A287-5039A8FB4B64}" presName="node" presStyleLbl="node1" presStyleIdx="1" presStyleCnt="5" custScaleY="244909">
        <dgm:presLayoutVars>
          <dgm:bulletEnabled val="1"/>
        </dgm:presLayoutVars>
      </dgm:prSet>
      <dgm:spPr/>
    </dgm:pt>
    <dgm:pt modelId="{4317EA9C-404E-47D1-B97D-2D8F110924AA}" type="pres">
      <dgm:prSet presAssocID="{ED54B860-9CE2-49E1-B6B7-3A0E2A99B9AE}" presName="sibTrans" presStyleCnt="0"/>
      <dgm:spPr/>
    </dgm:pt>
    <dgm:pt modelId="{CC4B0EDC-2033-4166-80A5-6A886C26F7B5}" type="pres">
      <dgm:prSet presAssocID="{55A748BB-82A7-4235-8B6C-3BA7F26D3003}" presName="node" presStyleLbl="node1" presStyleIdx="2" presStyleCnt="5" custScaleX="116536" custScaleY="256925" custLinFactX="-100000" custLinFactNeighborX="-141722" custLinFactNeighborY="-156">
        <dgm:presLayoutVars>
          <dgm:bulletEnabled val="1"/>
        </dgm:presLayoutVars>
      </dgm:prSet>
      <dgm:spPr/>
    </dgm:pt>
    <dgm:pt modelId="{15BE2C34-8374-44B2-AE3B-8A1BC03A2E85}" type="pres">
      <dgm:prSet presAssocID="{2BDD6BB5-889D-41E4-80FF-16E27B240DC2}" presName="sibTrans" presStyleCnt="0"/>
      <dgm:spPr/>
    </dgm:pt>
    <dgm:pt modelId="{C65B2C83-A425-4E34-B818-E4F9980079DA}" type="pres">
      <dgm:prSet presAssocID="{2F6C5807-9B51-437B-A277-6F09C988599A}" presName="node" presStyleLbl="node1" presStyleIdx="3" presStyleCnt="5" custScaleX="115940" custScaleY="209479" custLinFactX="8694" custLinFactNeighborX="100000" custLinFactNeighborY="5628">
        <dgm:presLayoutVars>
          <dgm:bulletEnabled val="1"/>
        </dgm:presLayoutVars>
      </dgm:prSet>
      <dgm:spPr/>
    </dgm:pt>
    <dgm:pt modelId="{298E0D32-BAD5-42CF-910E-D5E96C79C9B7}" type="pres">
      <dgm:prSet presAssocID="{955D43B1-ABAF-4107-99C3-51A4DE738DDC}" presName="sibTrans" presStyleCnt="0"/>
      <dgm:spPr/>
    </dgm:pt>
    <dgm:pt modelId="{D96987C4-4C2C-4312-90E3-AF374CC0D762}" type="pres">
      <dgm:prSet presAssocID="{1375EBA8-5CED-47BF-9F44-4B23DF0AF0DC}" presName="node" presStyleLbl="node1" presStyleIdx="4" presStyleCnt="5" custScaleX="99331" custScaleY="192672" custLinFactX="-30375" custLinFactNeighborX="-100000" custLinFactNeighborY="1461">
        <dgm:presLayoutVars>
          <dgm:bulletEnabled val="1"/>
        </dgm:presLayoutVars>
      </dgm:prSet>
      <dgm:spPr/>
    </dgm:pt>
  </dgm:ptLst>
  <dgm:cxnLst>
    <dgm:cxn modelId="{0289E45F-A9D1-4AAA-91AD-2D69504B8207}" srcId="{76DA55F5-3985-4C26-8075-F4F64E7098B3}" destId="{8059BFF6-AB01-4A56-BC98-BC7E8AE5BF40}" srcOrd="0" destOrd="0" parTransId="{49C0DCFD-7581-4FCC-A462-AF19972B9457}" sibTransId="{ACACF483-DBD4-4EE5-B7F1-5AEF9DBA4204}"/>
    <dgm:cxn modelId="{5F4F8862-584E-4033-B8C4-2ACC7339F0A8}" srcId="{76DA55F5-3985-4C26-8075-F4F64E7098B3}" destId="{1375EBA8-5CED-47BF-9F44-4B23DF0AF0DC}" srcOrd="4" destOrd="0" parTransId="{8DC22CEB-4D30-481C-85C2-DC138D38E3AD}" sibTransId="{543DA3C2-E641-4C39-B7BD-15AF68DCA867}"/>
    <dgm:cxn modelId="{FE767046-6399-4DD6-B4B0-BBA8D91BB617}" srcId="{76DA55F5-3985-4C26-8075-F4F64E7098B3}" destId="{2F6C5807-9B51-437B-A277-6F09C988599A}" srcOrd="3" destOrd="0" parTransId="{3DB61B60-B298-4C2B-86E5-F7559E5F2F81}" sibTransId="{955D43B1-ABAF-4107-99C3-51A4DE738DDC}"/>
    <dgm:cxn modelId="{6BA91F4B-3B00-4FFD-A9E0-E4F255F0C3E8}" type="presOf" srcId="{76DA55F5-3985-4C26-8075-F4F64E7098B3}" destId="{82E6A12C-75D4-475F-94BF-4750796FEA45}" srcOrd="0" destOrd="0" presId="urn:microsoft.com/office/officeart/2005/8/layout/default"/>
    <dgm:cxn modelId="{6657CA51-BF84-4513-A5A8-0F35BF50601C}" srcId="{76DA55F5-3985-4C26-8075-F4F64E7098B3}" destId="{55A748BB-82A7-4235-8B6C-3BA7F26D3003}" srcOrd="2" destOrd="0" parTransId="{16C1CED8-A518-4626-9ABA-83ECDF16F4BE}" sibTransId="{2BDD6BB5-889D-41E4-80FF-16E27B240DC2}"/>
    <dgm:cxn modelId="{0DF0CB7B-5A28-4635-AD6B-317A856EFB80}" type="presOf" srcId="{2F6C5807-9B51-437B-A277-6F09C988599A}" destId="{C65B2C83-A425-4E34-B818-E4F9980079DA}" srcOrd="0" destOrd="0" presId="urn:microsoft.com/office/officeart/2005/8/layout/default"/>
    <dgm:cxn modelId="{40D2AE90-C5EA-4A96-81DD-3377F4CC0A65}" type="presOf" srcId="{770DF325-6971-4A61-A287-5039A8FB4B64}" destId="{2ADD4913-C4B5-45A4-852B-6F6F7C8F5906}" srcOrd="0" destOrd="0" presId="urn:microsoft.com/office/officeart/2005/8/layout/default"/>
    <dgm:cxn modelId="{74DED4DA-A112-4229-AD9C-40B4549683C6}" type="presOf" srcId="{1375EBA8-5CED-47BF-9F44-4B23DF0AF0DC}" destId="{D96987C4-4C2C-4312-90E3-AF374CC0D762}" srcOrd="0" destOrd="0" presId="urn:microsoft.com/office/officeart/2005/8/layout/default"/>
    <dgm:cxn modelId="{AAA1E0E4-9DF9-45F6-8DF1-D7FA89363262}" type="presOf" srcId="{8059BFF6-AB01-4A56-BC98-BC7E8AE5BF40}" destId="{5CBB1D5B-6828-4DFF-ACA7-94CB6E0D92A3}" srcOrd="0" destOrd="0" presId="urn:microsoft.com/office/officeart/2005/8/layout/default"/>
    <dgm:cxn modelId="{E7E1BFE7-6390-44F6-ADD2-AB83F63BA70F}" type="presOf" srcId="{55A748BB-82A7-4235-8B6C-3BA7F26D3003}" destId="{CC4B0EDC-2033-4166-80A5-6A886C26F7B5}" srcOrd="0" destOrd="0" presId="urn:microsoft.com/office/officeart/2005/8/layout/default"/>
    <dgm:cxn modelId="{DFB344FA-C981-4FAD-8D88-135493E69B3A}" srcId="{76DA55F5-3985-4C26-8075-F4F64E7098B3}" destId="{770DF325-6971-4A61-A287-5039A8FB4B64}" srcOrd="1" destOrd="0" parTransId="{34368F26-A91F-4568-BC74-CAAA51EBC4B4}" sibTransId="{ED54B860-9CE2-49E1-B6B7-3A0E2A99B9AE}"/>
    <dgm:cxn modelId="{BCEFBE80-C776-4A75-81B1-883DE78CA533}" type="presParOf" srcId="{82E6A12C-75D4-475F-94BF-4750796FEA45}" destId="{5CBB1D5B-6828-4DFF-ACA7-94CB6E0D92A3}" srcOrd="0" destOrd="0" presId="urn:microsoft.com/office/officeart/2005/8/layout/default"/>
    <dgm:cxn modelId="{9DF2E464-6031-4A47-A427-D5C90AFC2A8A}" type="presParOf" srcId="{82E6A12C-75D4-475F-94BF-4750796FEA45}" destId="{4B807BFB-C0C8-482E-AD0E-A91DF7EB0C8E}" srcOrd="1" destOrd="0" presId="urn:microsoft.com/office/officeart/2005/8/layout/default"/>
    <dgm:cxn modelId="{580B8A39-906E-4DA0-AA2E-10607FD906CD}" type="presParOf" srcId="{82E6A12C-75D4-475F-94BF-4750796FEA45}" destId="{2ADD4913-C4B5-45A4-852B-6F6F7C8F5906}" srcOrd="2" destOrd="0" presId="urn:microsoft.com/office/officeart/2005/8/layout/default"/>
    <dgm:cxn modelId="{1653E400-50B3-4C72-97AC-5759795F24D3}" type="presParOf" srcId="{82E6A12C-75D4-475F-94BF-4750796FEA45}" destId="{4317EA9C-404E-47D1-B97D-2D8F110924AA}" srcOrd="3" destOrd="0" presId="urn:microsoft.com/office/officeart/2005/8/layout/default"/>
    <dgm:cxn modelId="{D5658C28-DC39-473C-9D1E-009516965EAE}" type="presParOf" srcId="{82E6A12C-75D4-475F-94BF-4750796FEA45}" destId="{CC4B0EDC-2033-4166-80A5-6A886C26F7B5}" srcOrd="4" destOrd="0" presId="urn:microsoft.com/office/officeart/2005/8/layout/default"/>
    <dgm:cxn modelId="{A25EF5AA-7F09-4220-865B-05A6DA29EE3A}" type="presParOf" srcId="{82E6A12C-75D4-475F-94BF-4750796FEA45}" destId="{15BE2C34-8374-44B2-AE3B-8A1BC03A2E85}" srcOrd="5" destOrd="0" presId="urn:microsoft.com/office/officeart/2005/8/layout/default"/>
    <dgm:cxn modelId="{94E51079-D757-4C70-8112-D48C546AC87C}" type="presParOf" srcId="{82E6A12C-75D4-475F-94BF-4750796FEA45}" destId="{C65B2C83-A425-4E34-B818-E4F9980079DA}" srcOrd="6" destOrd="0" presId="urn:microsoft.com/office/officeart/2005/8/layout/default"/>
    <dgm:cxn modelId="{5757B153-4501-4330-9FBE-FD66D089C053}" type="presParOf" srcId="{82E6A12C-75D4-475F-94BF-4750796FEA45}" destId="{298E0D32-BAD5-42CF-910E-D5E96C79C9B7}" srcOrd="7" destOrd="0" presId="urn:microsoft.com/office/officeart/2005/8/layout/default"/>
    <dgm:cxn modelId="{C6D115EF-FD5D-4CF9-AE1A-E5F2BA49B6D5}" type="presParOf" srcId="{82E6A12C-75D4-475F-94BF-4750796FEA45}" destId="{D96987C4-4C2C-4312-90E3-AF374CC0D7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27A151-9694-440E-B08C-25A47CCCDD31}" type="doc">
      <dgm:prSet loTypeId="urn:microsoft.com/office/officeart/2005/8/layout/chevron1" loCatId="process" qsTypeId="urn:microsoft.com/office/officeart/2005/8/quickstyle/simple5" qsCatId="simple" csTypeId="urn:microsoft.com/office/officeart/2005/8/colors/colorful3" csCatId="colorful" phldr="1"/>
      <dgm:spPr/>
    </dgm:pt>
    <dgm:pt modelId="{B6D9F2A7-A96E-42FB-BBE3-A18FAF02C03A}">
      <dgm:prSet phldrT="[Texto]"/>
      <dgm:spPr/>
      <dgm:t>
        <a:bodyPr/>
        <a:lstStyle/>
        <a:p>
          <a:r>
            <a:rPr lang="es-ES">
              <a:latin typeface="+mj-lt"/>
            </a:rPr>
            <a:t>Somos respetuosos </a:t>
          </a:r>
          <a:endParaRPr lang="es-PE"/>
        </a:p>
      </dgm:t>
    </dgm:pt>
    <dgm:pt modelId="{566AF2B6-3829-468B-B323-AB669C780193}" type="parTrans" cxnId="{8E38DAED-F797-4700-97DB-010AFAD91D7F}">
      <dgm:prSet/>
      <dgm:spPr/>
      <dgm:t>
        <a:bodyPr/>
        <a:lstStyle/>
        <a:p>
          <a:endParaRPr lang="es-PE"/>
        </a:p>
      </dgm:t>
    </dgm:pt>
    <dgm:pt modelId="{DF3E93C8-B440-43DF-AB05-0CA54D488080}" type="sibTrans" cxnId="{8E38DAED-F797-4700-97DB-010AFAD91D7F}">
      <dgm:prSet/>
      <dgm:spPr/>
      <dgm:t>
        <a:bodyPr/>
        <a:lstStyle/>
        <a:p>
          <a:endParaRPr lang="es-PE"/>
        </a:p>
      </dgm:t>
    </dgm:pt>
    <dgm:pt modelId="{42F4FB01-173B-4D20-B12E-0A6F25C99A38}">
      <dgm:prSet/>
      <dgm:spPr/>
      <dgm:t>
        <a:bodyPr/>
        <a:lstStyle/>
        <a:p>
          <a:r>
            <a:rPr lang="es-ES" dirty="0">
              <a:latin typeface="+mj-lt"/>
            </a:rPr>
            <a:t>Somos empáticos</a:t>
          </a:r>
          <a:endParaRPr lang="es-PE" dirty="0">
            <a:latin typeface="+mj-lt"/>
          </a:endParaRPr>
        </a:p>
      </dgm:t>
    </dgm:pt>
    <dgm:pt modelId="{C5DBB4D4-0231-4E4E-AC0C-E24F4332ED6A}" type="parTrans" cxnId="{2FC63C61-D44F-4CF1-9702-92F270070B1E}">
      <dgm:prSet/>
      <dgm:spPr/>
      <dgm:t>
        <a:bodyPr/>
        <a:lstStyle/>
        <a:p>
          <a:endParaRPr lang="es-PE"/>
        </a:p>
      </dgm:t>
    </dgm:pt>
    <dgm:pt modelId="{B6BA3665-E876-4585-9031-1968E6800A94}" type="sibTrans" cxnId="{2FC63C61-D44F-4CF1-9702-92F270070B1E}">
      <dgm:prSet/>
      <dgm:spPr/>
      <dgm:t>
        <a:bodyPr/>
        <a:lstStyle/>
        <a:p>
          <a:endParaRPr lang="es-PE"/>
        </a:p>
      </dgm:t>
    </dgm:pt>
    <dgm:pt modelId="{52181F07-7249-464A-A62D-8D9D90108710}">
      <dgm:prSet/>
      <dgm:spPr/>
      <dgm:t>
        <a:bodyPr/>
        <a:lstStyle/>
        <a:p>
          <a:r>
            <a:rPr lang="es-ES" dirty="0">
              <a:latin typeface="+mj-lt"/>
            </a:rPr>
            <a:t>Somos agradecidos</a:t>
          </a:r>
          <a:endParaRPr lang="es-PE" dirty="0">
            <a:latin typeface="+mj-lt"/>
          </a:endParaRPr>
        </a:p>
      </dgm:t>
    </dgm:pt>
    <dgm:pt modelId="{E0AF375C-E1B3-4FBA-BE32-646456D39237}" type="parTrans" cxnId="{D4949B85-1CC1-41D2-A5D3-86A6B5CBE209}">
      <dgm:prSet/>
      <dgm:spPr/>
      <dgm:t>
        <a:bodyPr/>
        <a:lstStyle/>
        <a:p>
          <a:endParaRPr lang="es-PE"/>
        </a:p>
      </dgm:t>
    </dgm:pt>
    <dgm:pt modelId="{0BED1C9D-D303-4F67-80D4-4488706349B2}" type="sibTrans" cxnId="{D4949B85-1CC1-41D2-A5D3-86A6B5CBE209}">
      <dgm:prSet/>
      <dgm:spPr/>
      <dgm:t>
        <a:bodyPr/>
        <a:lstStyle/>
        <a:p>
          <a:endParaRPr lang="es-PE"/>
        </a:p>
      </dgm:t>
    </dgm:pt>
    <dgm:pt modelId="{F035C882-1C38-4642-B48D-D4756B0EB787}">
      <dgm:prSet/>
      <dgm:spPr/>
      <dgm:t>
        <a:bodyPr/>
        <a:lstStyle/>
        <a:p>
          <a:r>
            <a:rPr lang="es-ES" dirty="0">
              <a:latin typeface="+mj-lt"/>
            </a:rPr>
            <a:t>Somos Honestos</a:t>
          </a:r>
          <a:endParaRPr lang="es-PE" dirty="0">
            <a:latin typeface="+mj-lt"/>
          </a:endParaRPr>
        </a:p>
      </dgm:t>
    </dgm:pt>
    <dgm:pt modelId="{F290F580-AB94-4822-A483-7F5C58710345}" type="parTrans" cxnId="{9B32590C-F750-4CA7-AC3B-C8CE235C4C27}">
      <dgm:prSet/>
      <dgm:spPr/>
      <dgm:t>
        <a:bodyPr/>
        <a:lstStyle/>
        <a:p>
          <a:endParaRPr lang="es-PE"/>
        </a:p>
      </dgm:t>
    </dgm:pt>
    <dgm:pt modelId="{14A65A94-E2E1-44C9-A5C4-C399687DFA57}" type="sibTrans" cxnId="{9B32590C-F750-4CA7-AC3B-C8CE235C4C27}">
      <dgm:prSet/>
      <dgm:spPr/>
      <dgm:t>
        <a:bodyPr/>
        <a:lstStyle/>
        <a:p>
          <a:endParaRPr lang="es-PE"/>
        </a:p>
      </dgm:t>
    </dgm:pt>
    <dgm:pt modelId="{F9316E2B-16CF-4373-B56B-7101758878DE}">
      <dgm:prSet/>
      <dgm:spPr/>
      <dgm:t>
        <a:bodyPr/>
        <a:lstStyle/>
        <a:p>
          <a:r>
            <a:rPr lang="es-ES">
              <a:latin typeface="+mj-lt"/>
            </a:rPr>
            <a:t>Estamos listos para aprender</a:t>
          </a:r>
          <a:endParaRPr lang="es-PE" dirty="0">
            <a:latin typeface="+mj-lt"/>
          </a:endParaRPr>
        </a:p>
      </dgm:t>
    </dgm:pt>
    <dgm:pt modelId="{096FDCF3-0EE6-4FFC-BC1B-B26F13D54C21}" type="parTrans" cxnId="{5E2493F4-2EB0-4056-B047-0F457402710E}">
      <dgm:prSet/>
      <dgm:spPr/>
      <dgm:t>
        <a:bodyPr/>
        <a:lstStyle/>
        <a:p>
          <a:endParaRPr lang="es-PE"/>
        </a:p>
      </dgm:t>
    </dgm:pt>
    <dgm:pt modelId="{1B34C325-BC2F-44CA-98FC-8A312A4CEBFA}" type="sibTrans" cxnId="{5E2493F4-2EB0-4056-B047-0F457402710E}">
      <dgm:prSet/>
      <dgm:spPr/>
      <dgm:t>
        <a:bodyPr/>
        <a:lstStyle/>
        <a:p>
          <a:endParaRPr lang="es-PE"/>
        </a:p>
      </dgm:t>
    </dgm:pt>
    <dgm:pt modelId="{704F36A4-3F1D-47CC-BD9F-F460FE19741B}" type="pres">
      <dgm:prSet presAssocID="{8B27A151-9694-440E-B08C-25A47CCCDD31}" presName="Name0" presStyleCnt="0">
        <dgm:presLayoutVars>
          <dgm:dir/>
          <dgm:animLvl val="lvl"/>
          <dgm:resizeHandles val="exact"/>
        </dgm:presLayoutVars>
      </dgm:prSet>
      <dgm:spPr/>
    </dgm:pt>
    <dgm:pt modelId="{CD1202E0-BDC4-48CC-A44C-A66644A1A70C}" type="pres">
      <dgm:prSet presAssocID="{B6D9F2A7-A96E-42FB-BBE3-A18FAF02C03A}" presName="parTxOnly" presStyleLbl="node1" presStyleIdx="0" presStyleCnt="5">
        <dgm:presLayoutVars>
          <dgm:chMax val="0"/>
          <dgm:chPref val="0"/>
          <dgm:bulletEnabled val="1"/>
        </dgm:presLayoutVars>
      </dgm:prSet>
      <dgm:spPr/>
    </dgm:pt>
    <dgm:pt modelId="{EE5EBBF0-0C29-4F74-9FAE-32BD8926A5FF}" type="pres">
      <dgm:prSet presAssocID="{DF3E93C8-B440-43DF-AB05-0CA54D488080}" presName="parTxOnlySpace" presStyleCnt="0"/>
      <dgm:spPr/>
    </dgm:pt>
    <dgm:pt modelId="{2373BC3D-AD1B-4474-AB9F-D4313B5DC4BF}" type="pres">
      <dgm:prSet presAssocID="{42F4FB01-173B-4D20-B12E-0A6F25C99A38}" presName="parTxOnly" presStyleLbl="node1" presStyleIdx="1" presStyleCnt="5">
        <dgm:presLayoutVars>
          <dgm:chMax val="0"/>
          <dgm:chPref val="0"/>
          <dgm:bulletEnabled val="1"/>
        </dgm:presLayoutVars>
      </dgm:prSet>
      <dgm:spPr/>
    </dgm:pt>
    <dgm:pt modelId="{C009D052-393A-4595-8B1B-50E84567DF97}" type="pres">
      <dgm:prSet presAssocID="{B6BA3665-E876-4585-9031-1968E6800A94}" presName="parTxOnlySpace" presStyleCnt="0"/>
      <dgm:spPr/>
    </dgm:pt>
    <dgm:pt modelId="{107E7804-540F-4BDD-AC71-88732294B0A3}" type="pres">
      <dgm:prSet presAssocID="{52181F07-7249-464A-A62D-8D9D90108710}" presName="parTxOnly" presStyleLbl="node1" presStyleIdx="2" presStyleCnt="5">
        <dgm:presLayoutVars>
          <dgm:chMax val="0"/>
          <dgm:chPref val="0"/>
          <dgm:bulletEnabled val="1"/>
        </dgm:presLayoutVars>
      </dgm:prSet>
      <dgm:spPr/>
    </dgm:pt>
    <dgm:pt modelId="{35548F7D-76CD-4AF1-9820-D72D022D006C}" type="pres">
      <dgm:prSet presAssocID="{0BED1C9D-D303-4F67-80D4-4488706349B2}" presName="parTxOnlySpace" presStyleCnt="0"/>
      <dgm:spPr/>
    </dgm:pt>
    <dgm:pt modelId="{1172CE25-1921-4ABA-BD4B-474B2191BD13}" type="pres">
      <dgm:prSet presAssocID="{F035C882-1C38-4642-B48D-D4756B0EB787}" presName="parTxOnly" presStyleLbl="node1" presStyleIdx="3" presStyleCnt="5">
        <dgm:presLayoutVars>
          <dgm:chMax val="0"/>
          <dgm:chPref val="0"/>
          <dgm:bulletEnabled val="1"/>
        </dgm:presLayoutVars>
      </dgm:prSet>
      <dgm:spPr/>
    </dgm:pt>
    <dgm:pt modelId="{D061561C-160F-4E86-9704-9572EA936BD0}" type="pres">
      <dgm:prSet presAssocID="{14A65A94-E2E1-44C9-A5C4-C399687DFA57}" presName="parTxOnlySpace" presStyleCnt="0"/>
      <dgm:spPr/>
    </dgm:pt>
    <dgm:pt modelId="{E4774177-764B-42A7-906A-55023564B843}" type="pres">
      <dgm:prSet presAssocID="{F9316E2B-16CF-4373-B56B-7101758878DE}" presName="parTxOnly" presStyleLbl="node1" presStyleIdx="4" presStyleCnt="5">
        <dgm:presLayoutVars>
          <dgm:chMax val="0"/>
          <dgm:chPref val="0"/>
          <dgm:bulletEnabled val="1"/>
        </dgm:presLayoutVars>
      </dgm:prSet>
      <dgm:spPr/>
    </dgm:pt>
  </dgm:ptLst>
  <dgm:cxnLst>
    <dgm:cxn modelId="{9B32590C-F750-4CA7-AC3B-C8CE235C4C27}" srcId="{8B27A151-9694-440E-B08C-25A47CCCDD31}" destId="{F035C882-1C38-4642-B48D-D4756B0EB787}" srcOrd="3" destOrd="0" parTransId="{F290F580-AB94-4822-A483-7F5C58710345}" sibTransId="{14A65A94-E2E1-44C9-A5C4-C399687DFA57}"/>
    <dgm:cxn modelId="{3C320424-8616-47E5-9E1C-B7103A6D4792}" type="presOf" srcId="{52181F07-7249-464A-A62D-8D9D90108710}" destId="{107E7804-540F-4BDD-AC71-88732294B0A3}" srcOrd="0" destOrd="0" presId="urn:microsoft.com/office/officeart/2005/8/layout/chevron1"/>
    <dgm:cxn modelId="{AF8C442C-A82D-49D0-8681-1881CD257085}" type="presOf" srcId="{42F4FB01-173B-4D20-B12E-0A6F25C99A38}" destId="{2373BC3D-AD1B-4474-AB9F-D4313B5DC4BF}" srcOrd="0" destOrd="0" presId="urn:microsoft.com/office/officeart/2005/8/layout/chevron1"/>
    <dgm:cxn modelId="{2FC63C61-D44F-4CF1-9702-92F270070B1E}" srcId="{8B27A151-9694-440E-B08C-25A47CCCDD31}" destId="{42F4FB01-173B-4D20-B12E-0A6F25C99A38}" srcOrd="1" destOrd="0" parTransId="{C5DBB4D4-0231-4E4E-AC0C-E24F4332ED6A}" sibTransId="{B6BA3665-E876-4585-9031-1968E6800A94}"/>
    <dgm:cxn modelId="{D4949B85-1CC1-41D2-A5D3-86A6B5CBE209}" srcId="{8B27A151-9694-440E-B08C-25A47CCCDD31}" destId="{52181F07-7249-464A-A62D-8D9D90108710}" srcOrd="2" destOrd="0" parTransId="{E0AF375C-E1B3-4FBA-BE32-646456D39237}" sibTransId="{0BED1C9D-D303-4F67-80D4-4488706349B2}"/>
    <dgm:cxn modelId="{A3EF8D8A-AF1A-4316-81FC-01A2549C7049}" type="presOf" srcId="{F9316E2B-16CF-4373-B56B-7101758878DE}" destId="{E4774177-764B-42A7-906A-55023564B843}" srcOrd="0" destOrd="0" presId="urn:microsoft.com/office/officeart/2005/8/layout/chevron1"/>
    <dgm:cxn modelId="{18D3A48D-B86F-4296-B5BC-A942DEFD0D38}" type="presOf" srcId="{B6D9F2A7-A96E-42FB-BBE3-A18FAF02C03A}" destId="{CD1202E0-BDC4-48CC-A44C-A66644A1A70C}" srcOrd="0" destOrd="0" presId="urn:microsoft.com/office/officeart/2005/8/layout/chevron1"/>
    <dgm:cxn modelId="{5F23ACBF-F778-4EA5-A988-2D25F8348CB4}" type="presOf" srcId="{F035C882-1C38-4642-B48D-D4756B0EB787}" destId="{1172CE25-1921-4ABA-BD4B-474B2191BD13}" srcOrd="0" destOrd="0" presId="urn:microsoft.com/office/officeart/2005/8/layout/chevron1"/>
    <dgm:cxn modelId="{BBD43ACF-66EA-4929-AC2C-6BBD0380A051}" type="presOf" srcId="{8B27A151-9694-440E-B08C-25A47CCCDD31}" destId="{704F36A4-3F1D-47CC-BD9F-F460FE19741B}" srcOrd="0" destOrd="0" presId="urn:microsoft.com/office/officeart/2005/8/layout/chevron1"/>
    <dgm:cxn modelId="{8E38DAED-F797-4700-97DB-010AFAD91D7F}" srcId="{8B27A151-9694-440E-B08C-25A47CCCDD31}" destId="{B6D9F2A7-A96E-42FB-BBE3-A18FAF02C03A}" srcOrd="0" destOrd="0" parTransId="{566AF2B6-3829-468B-B323-AB669C780193}" sibTransId="{DF3E93C8-B440-43DF-AB05-0CA54D488080}"/>
    <dgm:cxn modelId="{5E2493F4-2EB0-4056-B047-0F457402710E}" srcId="{8B27A151-9694-440E-B08C-25A47CCCDD31}" destId="{F9316E2B-16CF-4373-B56B-7101758878DE}" srcOrd="4" destOrd="0" parTransId="{096FDCF3-0EE6-4FFC-BC1B-B26F13D54C21}" sibTransId="{1B34C325-BC2F-44CA-98FC-8A312A4CEBFA}"/>
    <dgm:cxn modelId="{218FEB7D-0DAB-45DF-9DFD-41F9A4FA89F7}" type="presParOf" srcId="{704F36A4-3F1D-47CC-BD9F-F460FE19741B}" destId="{CD1202E0-BDC4-48CC-A44C-A66644A1A70C}" srcOrd="0" destOrd="0" presId="urn:microsoft.com/office/officeart/2005/8/layout/chevron1"/>
    <dgm:cxn modelId="{6DADDDEB-8617-400E-A944-83FC0A9CE1E0}" type="presParOf" srcId="{704F36A4-3F1D-47CC-BD9F-F460FE19741B}" destId="{EE5EBBF0-0C29-4F74-9FAE-32BD8926A5FF}" srcOrd="1" destOrd="0" presId="urn:microsoft.com/office/officeart/2005/8/layout/chevron1"/>
    <dgm:cxn modelId="{BE292749-1403-4B02-A3FD-562216661CBA}" type="presParOf" srcId="{704F36A4-3F1D-47CC-BD9F-F460FE19741B}" destId="{2373BC3D-AD1B-4474-AB9F-D4313B5DC4BF}" srcOrd="2" destOrd="0" presId="urn:microsoft.com/office/officeart/2005/8/layout/chevron1"/>
    <dgm:cxn modelId="{7D1C5716-94BF-4F78-AC7B-0BC00C165FEE}" type="presParOf" srcId="{704F36A4-3F1D-47CC-BD9F-F460FE19741B}" destId="{C009D052-393A-4595-8B1B-50E84567DF97}" srcOrd="3" destOrd="0" presId="urn:microsoft.com/office/officeart/2005/8/layout/chevron1"/>
    <dgm:cxn modelId="{C08A78F4-6A5D-4B60-962C-6A0C27AECFAB}" type="presParOf" srcId="{704F36A4-3F1D-47CC-BD9F-F460FE19741B}" destId="{107E7804-540F-4BDD-AC71-88732294B0A3}" srcOrd="4" destOrd="0" presId="urn:microsoft.com/office/officeart/2005/8/layout/chevron1"/>
    <dgm:cxn modelId="{2EB507B8-335D-4125-94DD-315D38A36D91}" type="presParOf" srcId="{704F36A4-3F1D-47CC-BD9F-F460FE19741B}" destId="{35548F7D-76CD-4AF1-9820-D72D022D006C}" srcOrd="5" destOrd="0" presId="urn:microsoft.com/office/officeart/2005/8/layout/chevron1"/>
    <dgm:cxn modelId="{ACF2FA3D-9EB8-4BD2-9D12-6377F158AB1A}" type="presParOf" srcId="{704F36A4-3F1D-47CC-BD9F-F460FE19741B}" destId="{1172CE25-1921-4ABA-BD4B-474B2191BD13}" srcOrd="6" destOrd="0" presId="urn:microsoft.com/office/officeart/2005/8/layout/chevron1"/>
    <dgm:cxn modelId="{57D391AF-6AE0-411A-B13B-E695AF737C76}" type="presParOf" srcId="{704F36A4-3F1D-47CC-BD9F-F460FE19741B}" destId="{D061561C-160F-4E86-9704-9572EA936BD0}" srcOrd="7" destOrd="0" presId="urn:microsoft.com/office/officeart/2005/8/layout/chevron1"/>
    <dgm:cxn modelId="{CF54F2AD-4195-484A-B5E5-6E9D2C0F44D8}" type="presParOf" srcId="{704F36A4-3F1D-47CC-BD9F-F460FE19741B}" destId="{E4774177-764B-42A7-906A-55023564B84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53FA8-3E7F-47FB-BC1D-68ADA1F76BE5}">
      <dsp:nvSpPr>
        <dsp:cNvPr id="0" name=""/>
        <dsp:cNvSpPr/>
      </dsp:nvSpPr>
      <dsp:spPr>
        <a:xfrm rot="5400000">
          <a:off x="-140597" y="142751"/>
          <a:ext cx="937317" cy="65612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s-PE" sz="1800" kern="1200"/>
        </a:p>
      </dsp:txBody>
      <dsp:txXfrm rot="-5400000">
        <a:off x="1" y="330214"/>
        <a:ext cx="656122" cy="281195"/>
      </dsp:txXfrm>
    </dsp:sp>
    <dsp:sp modelId="{0243697E-6E9D-4B93-B37D-D11026485B6A}">
      <dsp:nvSpPr>
        <dsp:cNvPr id="0" name=""/>
        <dsp:cNvSpPr/>
      </dsp:nvSpPr>
      <dsp:spPr>
        <a:xfrm rot="5400000">
          <a:off x="5434879" y="-4776603"/>
          <a:ext cx="609256" cy="1016677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PE" sz="1800" kern="1200" dirty="0"/>
            <a:t>Son elaboradas de manera participativa y </a:t>
          </a:r>
          <a:r>
            <a:rPr lang="es-PE" sz="1800" kern="1200" dirty="0">
              <a:solidFill>
                <a:schemeClr val="tx1"/>
              </a:solidFill>
            </a:rPr>
            <a:t>consensuada por los integrantes de la comunidad educativa o sus representantes.</a:t>
          </a:r>
        </a:p>
      </dsp:txBody>
      <dsp:txXfrm rot="-5400000">
        <a:off x="656123" y="31894"/>
        <a:ext cx="10137029" cy="549774"/>
      </dsp:txXfrm>
    </dsp:sp>
    <dsp:sp modelId="{931448CF-9D12-445D-B8BD-161C663E5A0F}">
      <dsp:nvSpPr>
        <dsp:cNvPr id="0" name=""/>
        <dsp:cNvSpPr/>
      </dsp:nvSpPr>
      <dsp:spPr>
        <a:xfrm rot="5400000">
          <a:off x="-140597" y="960926"/>
          <a:ext cx="937317" cy="656122"/>
        </a:xfrm>
        <a:prstGeom prst="chevron">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w="6350" cap="flat" cmpd="sng" algn="ctr">
          <a:solidFill>
            <a:schemeClr val="accent3">
              <a:hueOff val="677650"/>
              <a:satOff val="25000"/>
              <a:lumOff val="-367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s-PE" sz="1800" kern="1200" dirty="0"/>
        </a:p>
      </dsp:txBody>
      <dsp:txXfrm rot="-5400000">
        <a:off x="1" y="1148389"/>
        <a:ext cx="656122" cy="281195"/>
      </dsp:txXfrm>
    </dsp:sp>
    <dsp:sp modelId="{9875FCF3-38C1-40C3-9F13-A7876DB909B2}">
      <dsp:nvSpPr>
        <dsp:cNvPr id="0" name=""/>
        <dsp:cNvSpPr/>
      </dsp:nvSpPr>
      <dsp:spPr>
        <a:xfrm rot="5400000">
          <a:off x="5434879" y="-3958427"/>
          <a:ext cx="609256" cy="10166770"/>
        </a:xfrm>
        <a:prstGeom prst="round2SameRect">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PE" sz="1800" kern="1200" dirty="0"/>
            <a:t>Son formuladas en términos positivos, teniendo en cuenta las necesidades colectivas, el bienestar común, la pertinencia cultural y los derechos humanos. </a:t>
          </a:r>
        </a:p>
      </dsp:txBody>
      <dsp:txXfrm rot="-5400000">
        <a:off x="656123" y="850070"/>
        <a:ext cx="10137029" cy="549774"/>
      </dsp:txXfrm>
    </dsp:sp>
    <dsp:sp modelId="{59FF930F-EDEA-4515-A244-8A14BF4C3425}">
      <dsp:nvSpPr>
        <dsp:cNvPr id="0" name=""/>
        <dsp:cNvSpPr/>
      </dsp:nvSpPr>
      <dsp:spPr>
        <a:xfrm rot="5400000">
          <a:off x="-140597" y="1779102"/>
          <a:ext cx="937317" cy="656122"/>
        </a:xfrm>
        <a:prstGeom prst="chevr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s-PE" sz="1800" kern="1200" dirty="0"/>
        </a:p>
      </dsp:txBody>
      <dsp:txXfrm rot="-5400000">
        <a:off x="1" y="1966565"/>
        <a:ext cx="656122" cy="281195"/>
      </dsp:txXfrm>
    </dsp:sp>
    <dsp:sp modelId="{45C717CF-25E9-4662-BE53-B45A062C069B}">
      <dsp:nvSpPr>
        <dsp:cNvPr id="0" name=""/>
        <dsp:cNvSpPr/>
      </dsp:nvSpPr>
      <dsp:spPr>
        <a:xfrm rot="5400000">
          <a:off x="5434879" y="-3140251"/>
          <a:ext cx="609256" cy="10166770"/>
        </a:xfrm>
        <a:prstGeom prst="round2SameRect">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PE" sz="1800" kern="1200" dirty="0"/>
            <a:t>Contemplan regulaciones que faciliten el desarrollo adecuado de situaciones cotidianas como, por ejemplo, entrada de clase, desarrollo de los recreos, uso de los servicios higiénicos, etc.</a:t>
          </a:r>
        </a:p>
      </dsp:txBody>
      <dsp:txXfrm rot="-5400000">
        <a:off x="656123" y="1668246"/>
        <a:ext cx="10137029" cy="549774"/>
      </dsp:txXfrm>
    </dsp:sp>
    <dsp:sp modelId="{CF916AC4-DBA0-4792-90F3-C1412967A55A}">
      <dsp:nvSpPr>
        <dsp:cNvPr id="0" name=""/>
        <dsp:cNvSpPr/>
      </dsp:nvSpPr>
      <dsp:spPr>
        <a:xfrm rot="5400000">
          <a:off x="-140597" y="2597278"/>
          <a:ext cx="937317" cy="656122"/>
        </a:xfrm>
        <a:prstGeom prst="chevron">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w="6350" cap="flat" cmpd="sng" algn="ctr">
          <a:solidFill>
            <a:schemeClr val="accent3">
              <a:hueOff val="2032949"/>
              <a:satOff val="75000"/>
              <a:lumOff val="-110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s-PE" sz="1800" kern="1200" dirty="0"/>
        </a:p>
      </dsp:txBody>
      <dsp:txXfrm rot="-5400000">
        <a:off x="1" y="2784741"/>
        <a:ext cx="656122" cy="281195"/>
      </dsp:txXfrm>
    </dsp:sp>
    <dsp:sp modelId="{F56587B2-E96B-4B2D-82C0-95CAF12DDC8F}">
      <dsp:nvSpPr>
        <dsp:cNvPr id="0" name=""/>
        <dsp:cNvSpPr/>
      </dsp:nvSpPr>
      <dsp:spPr>
        <a:xfrm rot="5400000">
          <a:off x="5434879" y="-2322076"/>
          <a:ext cx="609256" cy="10166770"/>
        </a:xfrm>
        <a:prstGeom prst="round2SameRect">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PE" sz="1800" kern="1200" dirty="0"/>
            <a:t>Son difundidas, de manera accesible, a todos los y las integrantes de la comunidad educativa.</a:t>
          </a:r>
        </a:p>
      </dsp:txBody>
      <dsp:txXfrm rot="-5400000">
        <a:off x="656123" y="2486421"/>
        <a:ext cx="10137029" cy="549774"/>
      </dsp:txXfrm>
    </dsp:sp>
    <dsp:sp modelId="{24044A78-D634-4397-B800-9F220230056B}">
      <dsp:nvSpPr>
        <dsp:cNvPr id="0" name=""/>
        <dsp:cNvSpPr/>
      </dsp:nvSpPr>
      <dsp:spPr>
        <a:xfrm rot="5400000">
          <a:off x="-140597" y="3415454"/>
          <a:ext cx="937317" cy="656122"/>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s-PE" sz="1800" kern="1200" dirty="0"/>
        </a:p>
      </dsp:txBody>
      <dsp:txXfrm rot="-5400000">
        <a:off x="1" y="3602917"/>
        <a:ext cx="656122" cy="281195"/>
      </dsp:txXfrm>
    </dsp:sp>
    <dsp:sp modelId="{449FBAEC-D205-4798-A261-4A365B47F3A2}">
      <dsp:nvSpPr>
        <dsp:cNvPr id="0" name=""/>
        <dsp:cNvSpPr/>
      </dsp:nvSpPr>
      <dsp:spPr>
        <a:xfrm rot="5400000">
          <a:off x="5434879" y="-1503900"/>
          <a:ext cx="609256" cy="10166770"/>
        </a:xfrm>
        <a:prstGeom prst="round2Same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PE" sz="1800" kern="1200" dirty="0"/>
            <a:t>Son revisadas anualmente y de manera participativa, considerándose los ajustes necesarios.</a:t>
          </a:r>
        </a:p>
      </dsp:txBody>
      <dsp:txXfrm rot="-5400000">
        <a:off x="656123" y="3304597"/>
        <a:ext cx="10137029" cy="5497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1D5B-6828-4DFF-ACA7-94CB6E0D92A3}">
      <dsp:nvSpPr>
        <dsp:cNvPr id="0" name=""/>
        <dsp:cNvSpPr/>
      </dsp:nvSpPr>
      <dsp:spPr>
        <a:xfrm>
          <a:off x="3051" y="475128"/>
          <a:ext cx="2420895" cy="14525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j-lt"/>
            </a:rPr>
            <a:t>Se centra en los comportamientos DESEABLES.</a:t>
          </a:r>
          <a:endParaRPr lang="es-PE" sz="1700" kern="1200" dirty="0">
            <a:latin typeface="+mj-lt"/>
          </a:endParaRPr>
        </a:p>
      </dsp:txBody>
      <dsp:txXfrm>
        <a:off x="3051" y="475128"/>
        <a:ext cx="2420895" cy="1452537"/>
      </dsp:txXfrm>
    </dsp:sp>
    <dsp:sp modelId="{2ADD4913-C4B5-45A4-852B-6F6F7C8F5906}">
      <dsp:nvSpPr>
        <dsp:cNvPr id="0" name=""/>
        <dsp:cNvSpPr/>
      </dsp:nvSpPr>
      <dsp:spPr>
        <a:xfrm>
          <a:off x="2666036" y="475128"/>
          <a:ext cx="2420895" cy="1452537"/>
        </a:xfrm>
        <a:prstGeom prst="rect">
          <a:avLst/>
        </a:prstGeom>
        <a:gradFill rotWithShape="0">
          <a:gsLst>
            <a:gs pos="0">
              <a:schemeClr val="accent3">
                <a:hueOff val="387228"/>
                <a:satOff val="14286"/>
                <a:lumOff val="-2101"/>
                <a:alphaOff val="0"/>
                <a:satMod val="103000"/>
                <a:lumMod val="102000"/>
                <a:tint val="94000"/>
              </a:schemeClr>
            </a:gs>
            <a:gs pos="50000">
              <a:schemeClr val="accent3">
                <a:hueOff val="387228"/>
                <a:satOff val="14286"/>
                <a:lumOff val="-2101"/>
                <a:alphaOff val="0"/>
                <a:satMod val="110000"/>
                <a:lumMod val="100000"/>
                <a:shade val="100000"/>
              </a:schemeClr>
            </a:gs>
            <a:gs pos="100000">
              <a:schemeClr val="accent3">
                <a:hueOff val="387228"/>
                <a:satOff val="14286"/>
                <a:lumOff val="-21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j-lt"/>
            </a:rPr>
            <a:t>Son UNIVERSALES, es decir son las mismas para todos y en todos los lugares.</a:t>
          </a:r>
          <a:endParaRPr lang="es-PE" sz="1700" kern="1200" dirty="0">
            <a:latin typeface="+mj-lt"/>
          </a:endParaRPr>
        </a:p>
      </dsp:txBody>
      <dsp:txXfrm>
        <a:off x="2666036" y="475128"/>
        <a:ext cx="2420895" cy="1452537"/>
      </dsp:txXfrm>
    </dsp:sp>
    <dsp:sp modelId="{CC4B0EDC-2033-4166-80A5-6A886C26F7B5}">
      <dsp:nvSpPr>
        <dsp:cNvPr id="0" name=""/>
        <dsp:cNvSpPr/>
      </dsp:nvSpPr>
      <dsp:spPr>
        <a:xfrm>
          <a:off x="5329021" y="475128"/>
          <a:ext cx="2420895" cy="1452537"/>
        </a:xfrm>
        <a:prstGeom prst="rect">
          <a:avLst/>
        </a:prstGeom>
        <a:gradFill rotWithShape="0">
          <a:gsLst>
            <a:gs pos="0">
              <a:schemeClr val="accent3">
                <a:hueOff val="774457"/>
                <a:satOff val="28571"/>
                <a:lumOff val="-4202"/>
                <a:alphaOff val="0"/>
                <a:satMod val="103000"/>
                <a:lumMod val="102000"/>
                <a:tint val="94000"/>
              </a:schemeClr>
            </a:gs>
            <a:gs pos="50000">
              <a:schemeClr val="accent3">
                <a:hueOff val="774457"/>
                <a:satOff val="28571"/>
                <a:lumOff val="-4202"/>
                <a:alphaOff val="0"/>
                <a:satMod val="110000"/>
                <a:lumMod val="100000"/>
                <a:shade val="100000"/>
              </a:schemeClr>
            </a:gs>
            <a:gs pos="100000">
              <a:schemeClr val="accent3">
                <a:hueOff val="774457"/>
                <a:satOff val="28571"/>
                <a:lumOff val="-42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j-lt"/>
            </a:rPr>
            <a:t>Se deben escribir de la manera  </a:t>
          </a:r>
          <a:r>
            <a:rPr lang="es-ES" sz="1800" kern="1200" dirty="0">
              <a:latin typeface="+mj-lt"/>
            </a:rPr>
            <a:t>CORTA</a:t>
          </a:r>
          <a:r>
            <a:rPr lang="es-ES" sz="1700" kern="1200" dirty="0">
              <a:latin typeface="+mj-lt"/>
            </a:rPr>
            <a:t> o concisa posible, clara y accionable.</a:t>
          </a:r>
          <a:endParaRPr lang="es-PE" sz="1700" kern="1200" dirty="0">
            <a:latin typeface="+mj-lt"/>
          </a:endParaRPr>
        </a:p>
      </dsp:txBody>
      <dsp:txXfrm>
        <a:off x="5329021" y="475128"/>
        <a:ext cx="2420895" cy="1452537"/>
      </dsp:txXfrm>
    </dsp:sp>
    <dsp:sp modelId="{B43768B9-A6DD-4BEA-B5C7-81885E79EB89}">
      <dsp:nvSpPr>
        <dsp:cNvPr id="0" name=""/>
        <dsp:cNvSpPr/>
      </dsp:nvSpPr>
      <dsp:spPr>
        <a:xfrm>
          <a:off x="7992006" y="475128"/>
          <a:ext cx="2420895" cy="1452537"/>
        </a:xfrm>
        <a:prstGeom prst="rect">
          <a:avLst/>
        </a:prstGeom>
        <a:gradFill rotWithShape="0">
          <a:gsLst>
            <a:gs pos="0">
              <a:schemeClr val="accent3">
                <a:hueOff val="1161685"/>
                <a:satOff val="42857"/>
                <a:lumOff val="-6303"/>
                <a:alphaOff val="0"/>
                <a:satMod val="103000"/>
                <a:lumMod val="102000"/>
                <a:tint val="94000"/>
              </a:schemeClr>
            </a:gs>
            <a:gs pos="50000">
              <a:schemeClr val="accent3">
                <a:hueOff val="1161685"/>
                <a:satOff val="42857"/>
                <a:lumOff val="-6303"/>
                <a:alphaOff val="0"/>
                <a:satMod val="110000"/>
                <a:lumMod val="100000"/>
                <a:shade val="100000"/>
              </a:schemeClr>
            </a:gs>
            <a:gs pos="100000">
              <a:schemeClr val="accent3">
                <a:hueOff val="1161685"/>
                <a:satOff val="42857"/>
                <a:lumOff val="-63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j-lt"/>
            </a:rPr>
            <a:t>Se pueden redactar en primera persona en plural.</a:t>
          </a:r>
          <a:endParaRPr lang="es-PE" sz="1700" kern="1200" dirty="0">
            <a:latin typeface="+mj-lt"/>
          </a:endParaRPr>
        </a:p>
      </dsp:txBody>
      <dsp:txXfrm>
        <a:off x="7992006" y="475128"/>
        <a:ext cx="2420895" cy="1452537"/>
      </dsp:txXfrm>
    </dsp:sp>
    <dsp:sp modelId="{E937012D-1E2F-4699-81A0-962FA155824B}">
      <dsp:nvSpPr>
        <dsp:cNvPr id="0" name=""/>
        <dsp:cNvSpPr/>
      </dsp:nvSpPr>
      <dsp:spPr>
        <a:xfrm>
          <a:off x="3051" y="2169755"/>
          <a:ext cx="2420895" cy="1452537"/>
        </a:xfrm>
        <a:prstGeom prst="rect">
          <a:avLst/>
        </a:prstGeom>
        <a:gradFill rotWithShape="0">
          <a:gsLst>
            <a:gs pos="0">
              <a:schemeClr val="accent3">
                <a:hueOff val="1548914"/>
                <a:satOff val="57143"/>
                <a:lumOff val="-8403"/>
                <a:alphaOff val="0"/>
                <a:satMod val="103000"/>
                <a:lumMod val="102000"/>
                <a:tint val="94000"/>
              </a:schemeClr>
            </a:gs>
            <a:gs pos="50000">
              <a:schemeClr val="accent3">
                <a:hueOff val="1548914"/>
                <a:satOff val="57143"/>
                <a:lumOff val="-8403"/>
                <a:alphaOff val="0"/>
                <a:satMod val="110000"/>
                <a:lumMod val="100000"/>
                <a:shade val="100000"/>
              </a:schemeClr>
            </a:gs>
            <a:gs pos="100000">
              <a:schemeClr val="accent3">
                <a:hueOff val="1548914"/>
                <a:satOff val="57143"/>
                <a:lumOff val="-84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Son pocas para asegurar su recordación y cumplimiento</a:t>
          </a:r>
          <a:r>
            <a:rPr lang="es-ES" sz="1700" kern="1200" dirty="0">
              <a:solidFill>
                <a:schemeClr val="accent6"/>
              </a:solidFill>
              <a:latin typeface="+mj-lt"/>
            </a:rPr>
            <a:t>.</a:t>
          </a:r>
          <a:endParaRPr lang="es-PE" sz="1700" kern="1200" dirty="0">
            <a:solidFill>
              <a:schemeClr val="accent6"/>
            </a:solidFill>
            <a:latin typeface="+mj-lt"/>
          </a:endParaRPr>
        </a:p>
      </dsp:txBody>
      <dsp:txXfrm>
        <a:off x="3051" y="2169755"/>
        <a:ext cx="2420895" cy="1452537"/>
      </dsp:txXfrm>
    </dsp:sp>
    <dsp:sp modelId="{D96987C4-4C2C-4312-90E3-AF374CC0D762}">
      <dsp:nvSpPr>
        <dsp:cNvPr id="0" name=""/>
        <dsp:cNvSpPr/>
      </dsp:nvSpPr>
      <dsp:spPr>
        <a:xfrm>
          <a:off x="2666036" y="2169755"/>
          <a:ext cx="2420895" cy="1452537"/>
        </a:xfrm>
        <a:prstGeom prst="rect">
          <a:avLst/>
        </a:prstGeom>
        <a:gradFill rotWithShape="0">
          <a:gsLst>
            <a:gs pos="0">
              <a:schemeClr val="accent3">
                <a:hueOff val="1936142"/>
                <a:satOff val="71429"/>
                <a:lumOff val="-10504"/>
                <a:alphaOff val="0"/>
                <a:satMod val="103000"/>
                <a:lumMod val="102000"/>
                <a:tint val="94000"/>
              </a:schemeClr>
            </a:gs>
            <a:gs pos="50000">
              <a:schemeClr val="accent3">
                <a:hueOff val="1936142"/>
                <a:satOff val="71429"/>
                <a:lumOff val="-10504"/>
                <a:alphaOff val="0"/>
                <a:satMod val="110000"/>
                <a:lumMod val="100000"/>
                <a:shade val="100000"/>
              </a:schemeClr>
            </a:gs>
            <a:gs pos="100000">
              <a:schemeClr val="accent3">
                <a:hueOff val="1936142"/>
                <a:satOff val="71429"/>
                <a:lumOff val="-105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lenguaje es claro para que todos los estudiantes sin importar su edad lo entiendan. </a:t>
          </a:r>
          <a:endParaRPr lang="es-PE" sz="1700" kern="1200" dirty="0">
            <a:latin typeface="+mj-lt"/>
          </a:endParaRPr>
        </a:p>
      </dsp:txBody>
      <dsp:txXfrm>
        <a:off x="2666036" y="2169755"/>
        <a:ext cx="2420895" cy="1452537"/>
      </dsp:txXfrm>
    </dsp:sp>
    <dsp:sp modelId="{680A35A6-E548-4F0C-B19A-FACDDC0036A7}">
      <dsp:nvSpPr>
        <dsp:cNvPr id="0" name=""/>
        <dsp:cNvSpPr/>
      </dsp:nvSpPr>
      <dsp:spPr>
        <a:xfrm>
          <a:off x="5329021" y="2169755"/>
          <a:ext cx="2420895" cy="1452537"/>
        </a:xfrm>
        <a:prstGeom prst="rect">
          <a:avLst/>
        </a:prstGeom>
        <a:gradFill rotWithShape="0">
          <a:gsLst>
            <a:gs pos="0">
              <a:schemeClr val="accent3">
                <a:hueOff val="2323371"/>
                <a:satOff val="85714"/>
                <a:lumOff val="-12605"/>
                <a:alphaOff val="0"/>
                <a:satMod val="103000"/>
                <a:lumMod val="102000"/>
                <a:tint val="94000"/>
              </a:schemeClr>
            </a:gs>
            <a:gs pos="50000">
              <a:schemeClr val="accent3">
                <a:hueOff val="2323371"/>
                <a:satOff val="85714"/>
                <a:lumOff val="-12605"/>
                <a:alphaOff val="0"/>
                <a:satMod val="110000"/>
                <a:lumMod val="100000"/>
                <a:shade val="100000"/>
              </a:schemeClr>
            </a:gs>
            <a:gs pos="100000">
              <a:schemeClr val="accent3">
                <a:hueOff val="2323371"/>
                <a:satOff val="85714"/>
                <a:lumOff val="-126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Esta formulada con enunciados propositivos, sin usar el “deben”. </a:t>
          </a:r>
          <a:endParaRPr lang="es-PE" sz="1700" kern="1200" dirty="0">
            <a:latin typeface="+mj-lt"/>
          </a:endParaRPr>
        </a:p>
      </dsp:txBody>
      <dsp:txXfrm>
        <a:off x="5329021" y="2169755"/>
        <a:ext cx="2420895" cy="1452537"/>
      </dsp:txXfrm>
    </dsp:sp>
    <dsp:sp modelId="{E3E6D828-B637-491D-B9E6-2E62F967AA3C}">
      <dsp:nvSpPr>
        <dsp:cNvPr id="0" name=""/>
        <dsp:cNvSpPr/>
      </dsp:nvSpPr>
      <dsp:spPr>
        <a:xfrm>
          <a:off x="7992006" y="2169755"/>
          <a:ext cx="2420895" cy="1452537"/>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Las Normas de Convivencia esta adecuada a cualquier etapa del desarrollo</a:t>
          </a:r>
          <a:r>
            <a:rPr lang="es-ES" sz="1700" kern="1200" dirty="0">
              <a:latin typeface="+mj-lt"/>
            </a:rPr>
            <a:t>.</a:t>
          </a:r>
          <a:endParaRPr lang="es-PE" sz="1700" kern="1200" dirty="0">
            <a:latin typeface="+mj-lt"/>
          </a:endParaRPr>
        </a:p>
      </dsp:txBody>
      <dsp:txXfrm>
        <a:off x="7992006" y="2169755"/>
        <a:ext cx="2420895" cy="14525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3310-EF3E-4A98-89EE-07C74C65895C}">
      <dsp:nvSpPr>
        <dsp:cNvPr id="0" name=""/>
        <dsp:cNvSpPr/>
      </dsp:nvSpPr>
      <dsp:spPr>
        <a:xfrm>
          <a:off x="3555" y="432316"/>
          <a:ext cx="1925307" cy="132396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dirty="0">
              <a:latin typeface="+mj-lt"/>
            </a:rPr>
            <a:t>Oportunas</a:t>
          </a:r>
          <a:r>
            <a:rPr lang="es-PE" sz="1700" kern="1200" dirty="0">
              <a:latin typeface="+mj-lt"/>
            </a:rPr>
            <a:t>: aplicación dentro de un lapso de tiempo corto luego de ocurrido el hecho</a:t>
          </a:r>
          <a:endParaRPr lang="es-PE" sz="1700" kern="1200" dirty="0"/>
        </a:p>
      </dsp:txBody>
      <dsp:txXfrm>
        <a:off x="3555" y="432316"/>
        <a:ext cx="1925307" cy="1323968"/>
      </dsp:txXfrm>
    </dsp:sp>
    <dsp:sp modelId="{3781130E-6A4F-4173-A87C-60F02615B72C}">
      <dsp:nvSpPr>
        <dsp:cNvPr id="0" name=""/>
        <dsp:cNvSpPr/>
      </dsp:nvSpPr>
      <dsp:spPr>
        <a:xfrm>
          <a:off x="2121394" y="432316"/>
          <a:ext cx="1925307" cy="1323968"/>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latin typeface="+mj-lt"/>
            </a:rPr>
            <a:t>Precisas</a:t>
          </a:r>
          <a:r>
            <a:rPr lang="es-ES" sz="1700" kern="1200" dirty="0">
              <a:latin typeface="+mj-lt"/>
            </a:rPr>
            <a:t>, con contenidos y objetivos concretos y comprensibles para el estudiante.</a:t>
          </a:r>
          <a:endParaRPr lang="es-PE" sz="1700" kern="1200" dirty="0">
            <a:latin typeface="+mj-lt"/>
          </a:endParaRPr>
        </a:p>
      </dsp:txBody>
      <dsp:txXfrm>
        <a:off x="2121394" y="432316"/>
        <a:ext cx="1925307" cy="1323968"/>
      </dsp:txXfrm>
    </dsp:sp>
    <dsp:sp modelId="{1DAA3E4F-3918-4323-8B57-BD7DBE9BB2B7}">
      <dsp:nvSpPr>
        <dsp:cNvPr id="0" name=""/>
        <dsp:cNvSpPr/>
      </dsp:nvSpPr>
      <dsp:spPr>
        <a:xfrm>
          <a:off x="4239233" y="432316"/>
          <a:ext cx="1925307" cy="1323968"/>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latin typeface="+mj-lt"/>
            </a:rPr>
            <a:t>Reparadoras</a:t>
          </a:r>
          <a:r>
            <a:rPr lang="es-ES" sz="1700" kern="1200" dirty="0">
              <a:latin typeface="+mj-lt"/>
            </a:rPr>
            <a:t> del daño, deben ser realistas y estar al alcance de los estudiantes.</a:t>
          </a:r>
          <a:endParaRPr lang="es-PE" sz="1700" kern="1200" dirty="0">
            <a:latin typeface="+mj-lt"/>
          </a:endParaRPr>
        </a:p>
      </dsp:txBody>
      <dsp:txXfrm>
        <a:off x="4239233" y="432316"/>
        <a:ext cx="1925307" cy="1323968"/>
      </dsp:txXfrm>
    </dsp:sp>
    <dsp:sp modelId="{1FFD4F76-6204-4C6B-B1A5-49A92CA6B89C}">
      <dsp:nvSpPr>
        <dsp:cNvPr id="0" name=""/>
        <dsp:cNvSpPr/>
      </dsp:nvSpPr>
      <dsp:spPr>
        <a:xfrm>
          <a:off x="6357071" y="432316"/>
          <a:ext cx="1925307" cy="1323968"/>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a:latin typeface="+mj-lt"/>
            </a:rPr>
            <a:t>Formativas</a:t>
          </a:r>
          <a:r>
            <a:rPr lang="es-PE" sz="1700" kern="1200">
              <a:latin typeface="+mj-lt"/>
            </a:rPr>
            <a:t>, orientadas a que se hagan responsables de sus acciones.</a:t>
          </a:r>
          <a:endParaRPr lang="es-PE" sz="1700" kern="1200" dirty="0">
            <a:latin typeface="+mj-lt"/>
          </a:endParaRPr>
        </a:p>
      </dsp:txBody>
      <dsp:txXfrm>
        <a:off x="6357071" y="432316"/>
        <a:ext cx="1925307" cy="1323968"/>
      </dsp:txXfrm>
    </dsp:sp>
    <dsp:sp modelId="{780A0C52-6FAA-48C8-ACDD-F7EEE59AD0E5}">
      <dsp:nvSpPr>
        <dsp:cNvPr id="0" name=""/>
        <dsp:cNvSpPr/>
      </dsp:nvSpPr>
      <dsp:spPr>
        <a:xfrm>
          <a:off x="8474910" y="432316"/>
          <a:ext cx="1925307" cy="1323968"/>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a:latin typeface="+mj-lt"/>
            </a:rPr>
            <a:t>Graduales</a:t>
          </a:r>
          <a:r>
            <a:rPr lang="es-ES" sz="1700" kern="1200">
              <a:latin typeface="+mj-lt"/>
            </a:rPr>
            <a:t>, acordes a los ciclos y etapas de desarrollo de los estudiantes.</a:t>
          </a:r>
          <a:endParaRPr lang="es-ES" sz="1700" kern="1200" dirty="0">
            <a:latin typeface="+mj-lt"/>
          </a:endParaRPr>
        </a:p>
      </dsp:txBody>
      <dsp:txXfrm>
        <a:off x="8474910" y="432316"/>
        <a:ext cx="1925307" cy="1323968"/>
      </dsp:txXfrm>
    </dsp:sp>
    <dsp:sp modelId="{482826E9-54B9-4217-B3E2-898582EDFAC4}">
      <dsp:nvSpPr>
        <dsp:cNvPr id="0" name=""/>
        <dsp:cNvSpPr/>
      </dsp:nvSpPr>
      <dsp:spPr>
        <a:xfrm>
          <a:off x="1062475" y="1948816"/>
          <a:ext cx="1925307" cy="1323968"/>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a:latin typeface="+mj-lt"/>
            </a:rPr>
            <a:t>Respetuosas</a:t>
          </a:r>
          <a:r>
            <a:rPr lang="es-PE" sz="1700" kern="1200">
              <a:latin typeface="+mj-lt"/>
            </a:rPr>
            <a:t> de la integridad física, psíquica y moral de los estudiantes.</a:t>
          </a:r>
          <a:endParaRPr lang="es-PE" sz="1700" kern="1200" dirty="0">
            <a:latin typeface="+mj-lt"/>
          </a:endParaRPr>
        </a:p>
      </dsp:txBody>
      <dsp:txXfrm>
        <a:off x="1062475" y="1948816"/>
        <a:ext cx="1925307" cy="1323968"/>
      </dsp:txXfrm>
    </dsp:sp>
    <dsp:sp modelId="{18DAD11B-AF49-4AE0-8927-01C1DC56C28C}">
      <dsp:nvSpPr>
        <dsp:cNvPr id="0" name=""/>
        <dsp:cNvSpPr/>
      </dsp:nvSpPr>
      <dsp:spPr>
        <a:xfrm>
          <a:off x="3180313" y="1948816"/>
          <a:ext cx="1925307" cy="1323968"/>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a:latin typeface="+mj-lt"/>
            </a:rPr>
            <a:t>Proporcionales</a:t>
          </a:r>
          <a:r>
            <a:rPr lang="es-PE" sz="1700" kern="1200">
              <a:latin typeface="+mj-lt"/>
            </a:rPr>
            <a:t> a la falta cometida.</a:t>
          </a:r>
          <a:endParaRPr lang="es-PE" sz="1700" kern="1200" dirty="0">
            <a:latin typeface="+mj-lt"/>
          </a:endParaRPr>
        </a:p>
      </dsp:txBody>
      <dsp:txXfrm>
        <a:off x="3180313" y="1948816"/>
        <a:ext cx="1925307" cy="1323968"/>
      </dsp:txXfrm>
    </dsp:sp>
    <dsp:sp modelId="{3FE7F83F-1608-4243-8A57-035935254BAD}">
      <dsp:nvSpPr>
        <dsp:cNvPr id="0" name=""/>
        <dsp:cNvSpPr/>
      </dsp:nvSpPr>
      <dsp:spPr>
        <a:xfrm>
          <a:off x="5298152" y="1948816"/>
          <a:ext cx="1925307" cy="1323968"/>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a:latin typeface="+mj-lt"/>
            </a:rPr>
            <a:t>Consistentes</a:t>
          </a:r>
          <a:r>
            <a:rPr lang="es-PE" sz="1700" kern="1200">
              <a:latin typeface="+mj-lt"/>
            </a:rPr>
            <a:t>, </a:t>
          </a:r>
          <a:r>
            <a:rPr lang="es-PE" sz="1700" b="1" kern="1200">
              <a:latin typeface="+mj-lt"/>
            </a:rPr>
            <a:t>equitativas</a:t>
          </a:r>
          <a:r>
            <a:rPr lang="es-PE" sz="1700" kern="1200">
              <a:latin typeface="+mj-lt"/>
            </a:rPr>
            <a:t> e </a:t>
          </a:r>
          <a:r>
            <a:rPr lang="es-PE" sz="1700" b="1" kern="1200">
              <a:latin typeface="+mj-lt"/>
            </a:rPr>
            <a:t>imparciales</a:t>
          </a:r>
          <a:r>
            <a:rPr lang="es-PE" sz="1700" kern="1200">
              <a:latin typeface="+mj-lt"/>
            </a:rPr>
            <a:t>.</a:t>
          </a:r>
          <a:endParaRPr lang="es-PE" sz="1700" kern="1200" dirty="0">
            <a:latin typeface="+mj-lt"/>
          </a:endParaRPr>
        </a:p>
      </dsp:txBody>
      <dsp:txXfrm>
        <a:off x="5298152" y="1948816"/>
        <a:ext cx="1925307" cy="1323968"/>
      </dsp:txXfrm>
    </dsp:sp>
    <dsp:sp modelId="{B0216CB4-EABB-4726-B559-53B223A23A11}">
      <dsp:nvSpPr>
        <dsp:cNvPr id="0" name=""/>
        <dsp:cNvSpPr/>
      </dsp:nvSpPr>
      <dsp:spPr>
        <a:xfrm>
          <a:off x="7415990" y="1948816"/>
          <a:ext cx="1925307" cy="1323968"/>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PE" sz="1700" b="1" kern="1200" dirty="0">
              <a:latin typeface="+mj-lt"/>
            </a:rPr>
            <a:t>Establecidas formalmente </a:t>
          </a:r>
          <a:r>
            <a:rPr lang="es-PE" sz="1700" kern="1200" dirty="0">
              <a:latin typeface="+mj-lt"/>
            </a:rPr>
            <a:t>por la comunidad educativa</a:t>
          </a:r>
        </a:p>
      </dsp:txBody>
      <dsp:txXfrm>
        <a:off x="7415990" y="1948816"/>
        <a:ext cx="1925307" cy="1323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71E5-E8EA-4EF6-8714-7B0C6DCA78B5}">
      <dsp:nvSpPr>
        <dsp:cNvPr id="0" name=""/>
        <dsp:cNvSpPr/>
      </dsp:nvSpPr>
      <dsp:spPr>
        <a:xfrm>
          <a:off x="182520" y="1876"/>
          <a:ext cx="2033226" cy="121993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Responsabilizarse de las consecuencias de sus acciones</a:t>
          </a:r>
        </a:p>
      </dsp:txBody>
      <dsp:txXfrm>
        <a:off x="182520" y="1876"/>
        <a:ext cx="2033226" cy="1219936"/>
      </dsp:txXfrm>
    </dsp:sp>
    <dsp:sp modelId="{43EF5FB4-971A-4B45-A360-4B4F3FDB7A23}">
      <dsp:nvSpPr>
        <dsp:cNvPr id="0" name=""/>
        <dsp:cNvSpPr/>
      </dsp:nvSpPr>
      <dsp:spPr>
        <a:xfrm>
          <a:off x="2419070" y="1876"/>
          <a:ext cx="2033226" cy="121993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Comprender las causas de sus comportamientos </a:t>
          </a:r>
        </a:p>
      </dsp:txBody>
      <dsp:txXfrm>
        <a:off x="2419070" y="1876"/>
        <a:ext cx="2033226" cy="1219936"/>
      </dsp:txXfrm>
    </dsp:sp>
    <dsp:sp modelId="{0CEEA3C2-6361-4EC6-90E4-D4A425D00F78}">
      <dsp:nvSpPr>
        <dsp:cNvPr id="0" name=""/>
        <dsp:cNvSpPr/>
      </dsp:nvSpPr>
      <dsp:spPr>
        <a:xfrm>
          <a:off x="4655619" y="1876"/>
          <a:ext cx="2033226" cy="121993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Cambiar sus comportamientos</a:t>
          </a:r>
        </a:p>
      </dsp:txBody>
      <dsp:txXfrm>
        <a:off x="4655619" y="1876"/>
        <a:ext cx="2033226" cy="1219936"/>
      </dsp:txXfrm>
    </dsp:sp>
    <dsp:sp modelId="{6A82BC93-7286-4B62-AD85-F5F6B009A976}">
      <dsp:nvSpPr>
        <dsp:cNvPr id="0" name=""/>
        <dsp:cNvSpPr/>
      </dsp:nvSpPr>
      <dsp:spPr>
        <a:xfrm>
          <a:off x="1300795" y="1425134"/>
          <a:ext cx="2033226" cy="121993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Reparar el daño causado </a:t>
          </a:r>
        </a:p>
      </dsp:txBody>
      <dsp:txXfrm>
        <a:off x="1300795" y="1425134"/>
        <a:ext cx="2033226" cy="1219936"/>
      </dsp:txXfrm>
    </dsp:sp>
    <dsp:sp modelId="{2577F173-6A98-42EB-9325-D8DD65419516}">
      <dsp:nvSpPr>
        <dsp:cNvPr id="0" name=""/>
        <dsp:cNvSpPr/>
      </dsp:nvSpPr>
      <dsp:spPr>
        <a:xfrm>
          <a:off x="3537344" y="1425134"/>
          <a:ext cx="2033226" cy="121993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Restablecer las relaciones afectadas</a:t>
          </a:r>
        </a:p>
      </dsp:txBody>
      <dsp:txXfrm>
        <a:off x="3537344" y="1425134"/>
        <a:ext cx="2033226" cy="1219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29D8-B2D1-491A-9490-73D7B358C96C}">
      <dsp:nvSpPr>
        <dsp:cNvPr id="0" name=""/>
        <dsp:cNvSpPr/>
      </dsp:nvSpPr>
      <dsp:spPr>
        <a:xfrm rot="5400000">
          <a:off x="1172642" y="1145239"/>
          <a:ext cx="1976157" cy="3288282"/>
        </a:xfrm>
        <a:prstGeom prst="corner">
          <a:avLst>
            <a:gd name="adj1" fmla="val 16120"/>
            <a:gd name="adj2" fmla="val 1611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59ECFAA7-A7B0-49EA-8234-A34F39853EED}">
      <dsp:nvSpPr>
        <dsp:cNvPr id="0" name=""/>
        <dsp:cNvSpPr/>
      </dsp:nvSpPr>
      <dsp:spPr>
        <a:xfrm>
          <a:off x="842772" y="2127727"/>
          <a:ext cx="2968679" cy="260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latin typeface="+mj-lt"/>
            </a:rPr>
            <a:t>1: </a:t>
          </a:r>
          <a:r>
            <a:rPr lang="es-ES" sz="1900" kern="1200" dirty="0">
              <a:latin typeface="+mj-lt"/>
            </a:rPr>
            <a:t>Conocer las </a:t>
          </a:r>
          <a:r>
            <a:rPr lang="es-ES" sz="1900" b="1" kern="1200" dirty="0">
              <a:latin typeface="+mj-lt"/>
            </a:rPr>
            <a:t>fortalezas y necesidades</a:t>
          </a:r>
          <a:r>
            <a:rPr lang="es-ES" sz="1900" kern="1200" dirty="0">
              <a:latin typeface="+mj-lt"/>
            </a:rPr>
            <a:t> de la IE con respecto a la convivencia escolar.</a:t>
          </a:r>
          <a:endParaRPr lang="es-PE" sz="1900" kern="1200" dirty="0">
            <a:latin typeface="+mj-lt"/>
          </a:endParaRPr>
        </a:p>
      </dsp:txBody>
      <dsp:txXfrm>
        <a:off x="842772" y="2127727"/>
        <a:ext cx="2968679" cy="2602221"/>
      </dsp:txXfrm>
    </dsp:sp>
    <dsp:sp modelId="{473926B6-5BBA-4B36-9AC4-C429BDEF1117}">
      <dsp:nvSpPr>
        <dsp:cNvPr id="0" name=""/>
        <dsp:cNvSpPr/>
      </dsp:nvSpPr>
      <dsp:spPr>
        <a:xfrm>
          <a:off x="3251324" y="903152"/>
          <a:ext cx="560128" cy="560128"/>
        </a:xfrm>
        <a:prstGeom prst="triangle">
          <a:avLst>
            <a:gd name="adj" fmla="val 10000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5BB7-DF4C-4A54-BEF9-5B50367511D5}">
      <dsp:nvSpPr>
        <dsp:cNvPr id="0" name=""/>
        <dsp:cNvSpPr/>
      </dsp:nvSpPr>
      <dsp:spPr>
        <a:xfrm rot="5400000">
          <a:off x="4806886" y="245942"/>
          <a:ext cx="1976157" cy="3288282"/>
        </a:xfrm>
        <a:prstGeom prst="corner">
          <a:avLst>
            <a:gd name="adj1" fmla="val 16120"/>
            <a:gd name="adj2" fmla="val 1611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3CCD1-FEAA-4E7B-AC66-E7354FE26285}">
      <dsp:nvSpPr>
        <dsp:cNvPr id="0" name=""/>
        <dsp:cNvSpPr/>
      </dsp:nvSpPr>
      <dsp:spPr>
        <a:xfrm>
          <a:off x="4477016" y="1228430"/>
          <a:ext cx="2968679" cy="260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latin typeface="+mj-lt"/>
            </a:rPr>
            <a:t>2: </a:t>
          </a:r>
          <a:r>
            <a:rPr lang="es-ES" sz="1900" kern="1200" dirty="0">
              <a:latin typeface="+mj-lt"/>
            </a:rPr>
            <a:t>Formar el </a:t>
          </a:r>
          <a:r>
            <a:rPr lang="es-ES" sz="1900" b="1" kern="1200" dirty="0">
              <a:latin typeface="+mj-lt"/>
            </a:rPr>
            <a:t>Comité TOE </a:t>
          </a:r>
          <a:r>
            <a:rPr lang="es-ES" sz="1900" kern="1200" dirty="0">
              <a:latin typeface="+mj-lt"/>
            </a:rPr>
            <a:t>que cumpla con un perfil determinado e idóneo</a:t>
          </a:r>
          <a:endParaRPr lang="es-PE" sz="1900" kern="1200" dirty="0">
            <a:latin typeface="+mj-lt"/>
          </a:endParaRPr>
        </a:p>
      </dsp:txBody>
      <dsp:txXfrm>
        <a:off x="4477016" y="1228430"/>
        <a:ext cx="2968679" cy="2602221"/>
      </dsp:txXfrm>
    </dsp:sp>
    <dsp:sp modelId="{79D074EF-02FE-40D6-85D0-6AA8E1C27FA6}">
      <dsp:nvSpPr>
        <dsp:cNvPr id="0" name=""/>
        <dsp:cNvSpPr/>
      </dsp:nvSpPr>
      <dsp:spPr>
        <a:xfrm>
          <a:off x="6885568" y="3855"/>
          <a:ext cx="560128" cy="560128"/>
        </a:xfrm>
        <a:prstGeom prst="triangle">
          <a:avLst>
            <a:gd name="adj" fmla="val 100000"/>
          </a:avLst>
        </a:prstGeom>
        <a:solidFill>
          <a:srgbClr val="B76E28"/>
        </a:solidFill>
        <a:ln w="12700" cap="flat" cmpd="sng" algn="ctr">
          <a:solidFill>
            <a:srgbClr val="B76E2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03C2C-703C-4020-A751-6AF279D40D2C}">
      <dsp:nvSpPr>
        <dsp:cNvPr id="0" name=""/>
        <dsp:cNvSpPr/>
      </dsp:nvSpPr>
      <dsp:spPr>
        <a:xfrm rot="5400000">
          <a:off x="8441130" y="-653354"/>
          <a:ext cx="1976157" cy="3288282"/>
        </a:xfrm>
        <a:prstGeom prst="corner">
          <a:avLst>
            <a:gd name="adj1" fmla="val 16120"/>
            <a:gd name="adj2" fmla="val 16110"/>
          </a:avLst>
        </a:prstGeom>
        <a:solidFill>
          <a:srgbClr val="B76E28"/>
        </a:solidFill>
        <a:ln w="12700" cap="flat" cmpd="sng" algn="ctr">
          <a:solidFill>
            <a:srgbClr val="B76E2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81044-0190-47AF-9E72-D64A91F97B43}">
      <dsp:nvSpPr>
        <dsp:cNvPr id="0" name=""/>
        <dsp:cNvSpPr/>
      </dsp:nvSpPr>
      <dsp:spPr>
        <a:xfrm>
          <a:off x="8111260" y="329133"/>
          <a:ext cx="2968679" cy="2602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latin typeface="+mj-lt"/>
            </a:rPr>
            <a:t>3: </a:t>
          </a:r>
          <a:r>
            <a:rPr lang="es-ES" sz="1900" kern="1200" dirty="0">
              <a:latin typeface="+mj-lt"/>
            </a:rPr>
            <a:t>Analizar las </a:t>
          </a:r>
          <a:r>
            <a:rPr lang="es-ES" sz="1900" b="1" kern="1200" dirty="0">
              <a:latin typeface="+mj-lt"/>
            </a:rPr>
            <a:t>normas de convivencia actuales y validar su correspondencia  con los enfoques de los Lineamientos para la Gestión de la Convivencia Escolar</a:t>
          </a:r>
          <a:r>
            <a:rPr lang="es-ES" sz="1900" kern="1200" dirty="0">
              <a:latin typeface="+mj-lt"/>
            </a:rPr>
            <a:t>, la Prevención y la Atención de la Violencia Contra Niñas, Niños y Adolescentes. </a:t>
          </a:r>
          <a:r>
            <a:rPr lang="es-ES" sz="1900" kern="1200" dirty="0">
              <a:solidFill>
                <a:srgbClr val="FF0000"/>
              </a:solidFill>
              <a:latin typeface="+mj-lt"/>
            </a:rPr>
            <a:t>(D.S. N° 004-2018-Minedu)</a:t>
          </a:r>
          <a:endParaRPr lang="es-PE" sz="1900" kern="1200" dirty="0">
            <a:solidFill>
              <a:srgbClr val="FF0000"/>
            </a:solidFill>
            <a:latin typeface="+mj-lt"/>
          </a:endParaRPr>
        </a:p>
      </dsp:txBody>
      <dsp:txXfrm>
        <a:off x="8111260" y="329133"/>
        <a:ext cx="2968679" cy="2602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2598-BAED-4A88-8E1D-CA70A6E8B1AC}">
      <dsp:nvSpPr>
        <dsp:cNvPr id="0" name=""/>
        <dsp:cNvSpPr/>
      </dsp:nvSpPr>
      <dsp:spPr>
        <a:xfrm>
          <a:off x="2908" y="116005"/>
          <a:ext cx="3351028" cy="1021355"/>
        </a:xfrm>
        <a:prstGeom prst="rect">
          <a:avLst/>
        </a:prstGeom>
        <a:solidFill>
          <a:srgbClr val="D7A4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latin typeface="+mj-lt"/>
              <a:ea typeface="Batang" panose="02030600000101010101" pitchFamily="18" charset="-127"/>
            </a:rPr>
            <a:t>Tener </a:t>
          </a:r>
          <a:r>
            <a:rPr lang="es-PE" sz="1600" kern="1200" dirty="0">
              <a:solidFill>
                <a:schemeClr val="accent1">
                  <a:lumMod val="75000"/>
                </a:schemeClr>
              </a:solidFill>
              <a:latin typeface="+mj-lt"/>
              <a:ea typeface="Batang" panose="02030600000101010101" pitchFamily="18" charset="-127"/>
            </a:rPr>
            <a:t>habilidades de comunicación </a:t>
          </a:r>
          <a:r>
            <a:rPr lang="es-PE" sz="1600" kern="1200" dirty="0">
              <a:solidFill>
                <a:schemeClr val="tx1"/>
              </a:solidFill>
              <a:latin typeface="+mj-lt"/>
              <a:ea typeface="Batang" panose="02030600000101010101" pitchFamily="18" charset="-127"/>
            </a:rPr>
            <a:t>efectiva tanto con docente como con estudiantes.</a:t>
          </a:r>
        </a:p>
      </dsp:txBody>
      <dsp:txXfrm>
        <a:off x="2908" y="116005"/>
        <a:ext cx="3351028" cy="1021355"/>
      </dsp:txXfrm>
    </dsp:sp>
    <dsp:sp modelId="{CFDFA187-B899-4CEF-A314-289C39BBDDBF}">
      <dsp:nvSpPr>
        <dsp:cNvPr id="0" name=""/>
        <dsp:cNvSpPr/>
      </dsp:nvSpPr>
      <dsp:spPr>
        <a:xfrm>
          <a:off x="3628388" y="116005"/>
          <a:ext cx="3351028" cy="1021355"/>
        </a:xfrm>
        <a:prstGeom prst="rect">
          <a:avLst/>
        </a:prstGeom>
        <a:solidFill>
          <a:srgbClr val="DB95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latin typeface="+mj-lt"/>
              <a:ea typeface="Batang" panose="02030600000101010101" pitchFamily="18" charset="-127"/>
            </a:rPr>
            <a:t>Ser una persona</a:t>
          </a:r>
          <a:r>
            <a:rPr lang="es-PE" sz="1600" kern="1200" dirty="0">
              <a:solidFill>
                <a:srgbClr val="00B0F0"/>
              </a:solidFill>
              <a:latin typeface="+mj-lt"/>
              <a:ea typeface="Batang" panose="02030600000101010101" pitchFamily="18" charset="-127"/>
            </a:rPr>
            <a:t> reflexiva </a:t>
          </a:r>
          <a:r>
            <a:rPr lang="es-PE" sz="1600" kern="1200" dirty="0">
              <a:solidFill>
                <a:schemeClr val="tx1"/>
              </a:solidFill>
              <a:latin typeface="+mj-lt"/>
              <a:ea typeface="Batang" panose="02030600000101010101" pitchFamily="18" charset="-127"/>
            </a:rPr>
            <a:t>que frente a situaciones de estrés proponga soluciones creativas para resolver las mismas.</a:t>
          </a:r>
        </a:p>
      </dsp:txBody>
      <dsp:txXfrm>
        <a:off x="3628388" y="116005"/>
        <a:ext cx="3351028" cy="1021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2598-BAED-4A88-8E1D-CA70A6E8B1AC}">
      <dsp:nvSpPr>
        <dsp:cNvPr id="0" name=""/>
        <dsp:cNvSpPr/>
      </dsp:nvSpPr>
      <dsp:spPr>
        <a:xfrm>
          <a:off x="2908" y="116005"/>
          <a:ext cx="3351028" cy="1021355"/>
        </a:xfrm>
        <a:prstGeom prst="rect">
          <a:avLst/>
        </a:prstGeom>
        <a:solidFill>
          <a:srgbClr val="D0D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rgbClr val="FF0000"/>
              </a:solidFill>
              <a:latin typeface="+mj-lt"/>
              <a:ea typeface="Batang" panose="02030600000101010101" pitchFamily="18" charset="-127"/>
            </a:rPr>
            <a:t>Tener autoridad</a:t>
          </a:r>
          <a:r>
            <a:rPr lang="es-PE" sz="1600" kern="1200" dirty="0">
              <a:solidFill>
                <a:schemeClr val="tx1"/>
              </a:solidFill>
              <a:latin typeface="+mj-lt"/>
              <a:ea typeface="Batang" panose="02030600000101010101" pitchFamily="18" charset="-127"/>
            </a:rPr>
            <a:t> para brindar recomendaciones acerca de procedimientos a realizarse en la IE de su competencia.</a:t>
          </a:r>
        </a:p>
      </dsp:txBody>
      <dsp:txXfrm>
        <a:off x="2908" y="116005"/>
        <a:ext cx="3351028" cy="1021355"/>
      </dsp:txXfrm>
    </dsp:sp>
    <dsp:sp modelId="{CFDFA187-B899-4CEF-A314-289C39BBDDBF}">
      <dsp:nvSpPr>
        <dsp:cNvPr id="0" name=""/>
        <dsp:cNvSpPr/>
      </dsp:nvSpPr>
      <dsp:spPr>
        <a:xfrm>
          <a:off x="3628388" y="116005"/>
          <a:ext cx="3351028" cy="1021355"/>
        </a:xfrm>
        <a:prstGeom prst="rect">
          <a:avLst/>
        </a:prstGeom>
        <a:solidFill>
          <a:srgbClr val="D5B8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latin typeface="+mj-lt"/>
              <a:ea typeface="Batang" panose="02030600000101010101" pitchFamily="18" charset="-127"/>
            </a:rPr>
            <a:t>Ser</a:t>
          </a:r>
          <a:r>
            <a:rPr lang="es-PE" sz="1600" kern="1200" dirty="0">
              <a:solidFill>
                <a:srgbClr val="00B050"/>
              </a:solidFill>
              <a:latin typeface="+mj-lt"/>
              <a:ea typeface="Batang" panose="02030600000101010101" pitchFamily="18" charset="-127"/>
            </a:rPr>
            <a:t> empático</a:t>
          </a:r>
          <a:r>
            <a:rPr lang="es-PE" sz="1600" kern="1200" dirty="0">
              <a:solidFill>
                <a:schemeClr val="tx1"/>
              </a:solidFill>
              <a:latin typeface="+mj-lt"/>
              <a:ea typeface="Batang" panose="02030600000101010101" pitchFamily="18" charset="-127"/>
            </a:rPr>
            <a:t>(a) que privilegie el diálogo para la resolución de conflictos.</a:t>
          </a:r>
        </a:p>
      </dsp:txBody>
      <dsp:txXfrm>
        <a:off x="3628388" y="116005"/>
        <a:ext cx="3351028" cy="1021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29D8-B2D1-491A-9490-73D7B358C96C}">
      <dsp:nvSpPr>
        <dsp:cNvPr id="0" name=""/>
        <dsp:cNvSpPr/>
      </dsp:nvSpPr>
      <dsp:spPr>
        <a:xfrm rot="5400000">
          <a:off x="364427" y="2759034"/>
          <a:ext cx="1080940" cy="1798661"/>
        </a:xfrm>
        <a:prstGeom prst="corner">
          <a:avLst>
            <a:gd name="adj1" fmla="val 16120"/>
            <a:gd name="adj2" fmla="val 1611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59ECFAA7-A7B0-49EA-8234-A34F39853EED}">
      <dsp:nvSpPr>
        <dsp:cNvPr id="0" name=""/>
        <dsp:cNvSpPr/>
      </dsp:nvSpPr>
      <dsp:spPr>
        <a:xfrm>
          <a:off x="183991" y="3296446"/>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solidFill>
                <a:srgbClr val="FF0000"/>
              </a:solidFill>
              <a:latin typeface="+mj-lt"/>
            </a:rPr>
            <a:t>Paso1: </a:t>
          </a:r>
          <a:r>
            <a:rPr lang="es-ES" sz="1900" kern="1200" dirty="0">
              <a:latin typeface="+mj-lt"/>
            </a:rPr>
            <a:t>Sensibilizar a la comunidad educativa sobre la importancia de las normas de convivencia</a:t>
          </a:r>
          <a:endParaRPr lang="es-PE" sz="1900" kern="1200" dirty="0">
            <a:latin typeface="+mj-lt"/>
          </a:endParaRPr>
        </a:p>
      </dsp:txBody>
      <dsp:txXfrm>
        <a:off x="183991" y="3296446"/>
        <a:ext cx="1623841" cy="1423392"/>
      </dsp:txXfrm>
    </dsp:sp>
    <dsp:sp modelId="{473926B6-5BBA-4B36-9AC4-C429BDEF1117}">
      <dsp:nvSpPr>
        <dsp:cNvPr id="0" name=""/>
        <dsp:cNvSpPr/>
      </dsp:nvSpPr>
      <dsp:spPr>
        <a:xfrm>
          <a:off x="1501447" y="2626615"/>
          <a:ext cx="306385" cy="306385"/>
        </a:xfrm>
        <a:prstGeom prst="triangle">
          <a:avLst>
            <a:gd name="adj" fmla="val 10000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5BB7-DF4C-4A54-BEF9-5B50367511D5}">
      <dsp:nvSpPr>
        <dsp:cNvPr id="0" name=""/>
        <dsp:cNvSpPr/>
      </dsp:nvSpPr>
      <dsp:spPr>
        <a:xfrm rot="5400000">
          <a:off x="2352326" y="2267127"/>
          <a:ext cx="1080940" cy="1798661"/>
        </a:xfrm>
        <a:prstGeom prst="corner">
          <a:avLst>
            <a:gd name="adj1" fmla="val 16120"/>
            <a:gd name="adj2" fmla="val 16110"/>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3CCD1-FEAA-4E7B-AC66-E7354FE26285}">
      <dsp:nvSpPr>
        <dsp:cNvPr id="0" name=""/>
        <dsp:cNvSpPr/>
      </dsp:nvSpPr>
      <dsp:spPr>
        <a:xfrm>
          <a:off x="2171890" y="2804539"/>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solidFill>
                <a:srgbClr val="FF0000"/>
              </a:solidFill>
              <a:latin typeface="+mj-lt"/>
            </a:rPr>
            <a:t>Paso 2: </a:t>
          </a:r>
          <a:r>
            <a:rPr lang="es-ES" sz="1900" kern="1200" dirty="0">
              <a:latin typeface="+mj-lt"/>
            </a:rPr>
            <a:t>Recojo de información de actores de la comunidad educativa.</a:t>
          </a:r>
          <a:endParaRPr lang="es-PE" sz="1900" kern="1200" dirty="0">
            <a:latin typeface="+mj-lt"/>
          </a:endParaRPr>
        </a:p>
      </dsp:txBody>
      <dsp:txXfrm>
        <a:off x="2171890" y="2804539"/>
        <a:ext cx="1623841" cy="1423392"/>
      </dsp:txXfrm>
    </dsp:sp>
    <dsp:sp modelId="{79D074EF-02FE-40D6-85D0-6AA8E1C27FA6}">
      <dsp:nvSpPr>
        <dsp:cNvPr id="0" name=""/>
        <dsp:cNvSpPr/>
      </dsp:nvSpPr>
      <dsp:spPr>
        <a:xfrm>
          <a:off x="3489347" y="2134707"/>
          <a:ext cx="306385" cy="306385"/>
        </a:xfrm>
        <a:prstGeom prst="triangle">
          <a:avLst>
            <a:gd name="adj" fmla="val 100000"/>
          </a:avLst>
        </a:prstGeom>
        <a:solidFill>
          <a:srgbClr val="B76E28"/>
        </a:solidFill>
        <a:ln w="12700" cap="flat" cmpd="sng" algn="ctr">
          <a:solidFill>
            <a:srgbClr val="B76E2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03C2C-703C-4020-A751-6AF279D40D2C}">
      <dsp:nvSpPr>
        <dsp:cNvPr id="0" name=""/>
        <dsp:cNvSpPr/>
      </dsp:nvSpPr>
      <dsp:spPr>
        <a:xfrm rot="5400000">
          <a:off x="4340225" y="1775219"/>
          <a:ext cx="1080940" cy="1798661"/>
        </a:xfrm>
        <a:prstGeom prst="corner">
          <a:avLst>
            <a:gd name="adj1" fmla="val 16120"/>
            <a:gd name="adj2" fmla="val 16110"/>
          </a:avLst>
        </a:prstGeom>
        <a:solidFill>
          <a:srgbClr val="B76E28"/>
        </a:solidFill>
        <a:ln w="12700" cap="flat" cmpd="sng" algn="ctr">
          <a:solidFill>
            <a:srgbClr val="B76E2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281044-0190-47AF-9E72-D64A91F97B43}">
      <dsp:nvSpPr>
        <dsp:cNvPr id="0" name=""/>
        <dsp:cNvSpPr/>
      </dsp:nvSpPr>
      <dsp:spPr>
        <a:xfrm>
          <a:off x="4184228" y="2312631"/>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solidFill>
                <a:srgbClr val="FF0000"/>
              </a:solidFill>
              <a:latin typeface="+mj-lt"/>
            </a:rPr>
            <a:t>Paso3:</a:t>
          </a:r>
          <a:r>
            <a:rPr lang="es-PE" sz="1900" b="1" kern="1200" dirty="0">
              <a:latin typeface="+mj-lt"/>
            </a:rPr>
            <a:t> </a:t>
          </a:r>
          <a:r>
            <a:rPr lang="es-ES" sz="1900" kern="1200" dirty="0">
              <a:latin typeface="+mj-lt"/>
            </a:rPr>
            <a:t>Integración de la información recabada de los distintos actores de la comunidad educativa.</a:t>
          </a:r>
          <a:endParaRPr lang="es-PE" sz="1900" kern="1200" dirty="0">
            <a:latin typeface="+mj-lt"/>
          </a:endParaRPr>
        </a:p>
      </dsp:txBody>
      <dsp:txXfrm>
        <a:off x="4184228" y="2312631"/>
        <a:ext cx="1623841" cy="1423392"/>
      </dsp:txXfrm>
    </dsp:sp>
    <dsp:sp modelId="{E4BBB660-EC2E-4D1F-887B-E4C69EB11456}">
      <dsp:nvSpPr>
        <dsp:cNvPr id="0" name=""/>
        <dsp:cNvSpPr/>
      </dsp:nvSpPr>
      <dsp:spPr>
        <a:xfrm>
          <a:off x="5477246" y="1642800"/>
          <a:ext cx="306385" cy="306385"/>
        </a:xfrm>
        <a:prstGeom prst="triangle">
          <a:avLst>
            <a:gd name="adj" fmla="val 100000"/>
          </a:avLst>
        </a:prstGeom>
        <a:solidFill>
          <a:srgbClr val="BB5624"/>
        </a:solidFill>
        <a:ln w="6350" cap="flat" cmpd="sng" algn="ctr">
          <a:solidFill>
            <a:srgbClr val="BB5624"/>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A9CED6CF-6029-4D69-B2FF-7298DC9C899C}">
      <dsp:nvSpPr>
        <dsp:cNvPr id="0" name=""/>
        <dsp:cNvSpPr/>
      </dsp:nvSpPr>
      <dsp:spPr>
        <a:xfrm rot="5400000">
          <a:off x="6328125" y="1283311"/>
          <a:ext cx="1080940" cy="1798661"/>
        </a:xfrm>
        <a:prstGeom prst="corner">
          <a:avLst>
            <a:gd name="adj1" fmla="val 16120"/>
            <a:gd name="adj2" fmla="val 16110"/>
          </a:avLst>
        </a:prstGeom>
        <a:solidFill>
          <a:srgbClr val="BB5624"/>
        </a:solidFill>
        <a:ln w="6350" cap="flat" cmpd="sng" algn="ctr">
          <a:solidFill>
            <a:srgbClr val="BB5624"/>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1A8D4D4D-F1B6-4B18-A16F-1FEC9BA9FA6E}">
      <dsp:nvSpPr>
        <dsp:cNvPr id="0" name=""/>
        <dsp:cNvSpPr/>
      </dsp:nvSpPr>
      <dsp:spPr>
        <a:xfrm>
          <a:off x="6147689" y="1820724"/>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PE" sz="1900" b="1" kern="1200" dirty="0">
              <a:solidFill>
                <a:srgbClr val="FF0000"/>
              </a:solidFill>
              <a:latin typeface="+mj-lt"/>
            </a:rPr>
            <a:t>Paso 4</a:t>
          </a:r>
          <a:r>
            <a:rPr lang="es-PE" sz="1900" b="1" kern="1200" dirty="0">
              <a:latin typeface="+mj-lt"/>
            </a:rPr>
            <a:t>: </a:t>
          </a:r>
          <a:r>
            <a:rPr lang="es-ES" sz="1900" kern="1200" dirty="0">
              <a:latin typeface="+mj-lt"/>
            </a:rPr>
            <a:t>Asamblea General para la presentación y validación de las Normas de Convivencia y medidas correctivas.</a:t>
          </a:r>
          <a:endParaRPr lang="es-PE" sz="1900" kern="1200" dirty="0">
            <a:latin typeface="+mj-lt"/>
          </a:endParaRPr>
        </a:p>
      </dsp:txBody>
      <dsp:txXfrm>
        <a:off x="6147689" y="1820724"/>
        <a:ext cx="1623841" cy="1423392"/>
      </dsp:txXfrm>
    </dsp:sp>
    <dsp:sp modelId="{0BBF3C4B-A657-4E04-A407-A76314E2D912}">
      <dsp:nvSpPr>
        <dsp:cNvPr id="0" name=""/>
        <dsp:cNvSpPr/>
      </dsp:nvSpPr>
      <dsp:spPr>
        <a:xfrm>
          <a:off x="7465145" y="1150892"/>
          <a:ext cx="306385" cy="306385"/>
        </a:xfrm>
        <a:prstGeom prst="triangle">
          <a:avLst>
            <a:gd name="adj" fmla="val 100000"/>
          </a:avLst>
        </a:prstGeom>
        <a:solidFill>
          <a:srgbClr val="B62C00"/>
        </a:solidFill>
        <a:ln w="12700" cap="flat" cmpd="sng" algn="ctr">
          <a:solidFill>
            <a:srgbClr val="B62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FCEEE-53DC-45B3-BBEB-C52D457D42BD}">
      <dsp:nvSpPr>
        <dsp:cNvPr id="0" name=""/>
        <dsp:cNvSpPr/>
      </dsp:nvSpPr>
      <dsp:spPr>
        <a:xfrm rot="5400000">
          <a:off x="8316024" y="791404"/>
          <a:ext cx="1080940" cy="1798661"/>
        </a:xfrm>
        <a:prstGeom prst="corner">
          <a:avLst>
            <a:gd name="adj1" fmla="val 16120"/>
            <a:gd name="adj2" fmla="val 16110"/>
          </a:avLst>
        </a:prstGeom>
        <a:solidFill>
          <a:srgbClr val="B62C00"/>
        </a:solidFill>
        <a:ln w="12700" cap="flat" cmpd="sng" algn="ctr">
          <a:solidFill>
            <a:srgbClr val="B62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774EB-4282-4569-A469-A9D713B458BB}">
      <dsp:nvSpPr>
        <dsp:cNvPr id="0" name=""/>
        <dsp:cNvSpPr/>
      </dsp:nvSpPr>
      <dsp:spPr>
        <a:xfrm>
          <a:off x="8135588" y="1328816"/>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PE" sz="1900" b="1" kern="1200" dirty="0">
              <a:solidFill>
                <a:srgbClr val="FF0000"/>
              </a:solidFill>
              <a:latin typeface="+mj-lt"/>
            </a:rPr>
            <a:t>Paso 5</a:t>
          </a:r>
          <a:r>
            <a:rPr lang="es-PE" sz="1900" b="1" kern="1200" dirty="0">
              <a:latin typeface="+mj-lt"/>
            </a:rPr>
            <a:t>: </a:t>
          </a:r>
          <a:r>
            <a:rPr lang="es-ES" sz="1900" kern="1200" dirty="0">
              <a:latin typeface="+mj-lt"/>
            </a:rPr>
            <a:t>Aprobación e inclusión en el Reglamento interno. RD.</a:t>
          </a:r>
          <a:endParaRPr lang="es-PE" sz="1900" kern="1200" dirty="0">
            <a:latin typeface="+mj-lt"/>
          </a:endParaRPr>
        </a:p>
      </dsp:txBody>
      <dsp:txXfrm>
        <a:off x="8135588" y="1328816"/>
        <a:ext cx="1623841" cy="1423392"/>
      </dsp:txXfrm>
    </dsp:sp>
    <dsp:sp modelId="{F9620530-A215-43AB-BA52-A42B27607D45}">
      <dsp:nvSpPr>
        <dsp:cNvPr id="0" name=""/>
        <dsp:cNvSpPr/>
      </dsp:nvSpPr>
      <dsp:spPr>
        <a:xfrm>
          <a:off x="9453044" y="658984"/>
          <a:ext cx="306385" cy="306385"/>
        </a:xfrm>
        <a:prstGeom prst="triangle">
          <a:avLst>
            <a:gd name="adj" fmla="val 10000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816C1-1C51-478B-A835-4B1DA6D05C84}">
      <dsp:nvSpPr>
        <dsp:cNvPr id="0" name=""/>
        <dsp:cNvSpPr/>
      </dsp:nvSpPr>
      <dsp:spPr>
        <a:xfrm rot="5400000">
          <a:off x="10377091" y="455872"/>
          <a:ext cx="621854" cy="1485910"/>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1E7FA-643A-42AC-8B46-E19FB53403AA}">
      <dsp:nvSpPr>
        <dsp:cNvPr id="0" name=""/>
        <dsp:cNvSpPr/>
      </dsp:nvSpPr>
      <dsp:spPr>
        <a:xfrm>
          <a:off x="9972679" y="1036724"/>
          <a:ext cx="1623841" cy="1423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2889250">
            <a:lnSpc>
              <a:spcPct val="90000"/>
            </a:lnSpc>
            <a:spcBef>
              <a:spcPct val="0"/>
            </a:spcBef>
            <a:spcAft>
              <a:spcPct val="35000"/>
            </a:spcAft>
            <a:buNone/>
          </a:pPr>
          <a:r>
            <a:rPr lang="es-PE" b="1" kern="1200" dirty="0">
              <a:solidFill>
                <a:srgbClr val="FF0000"/>
              </a:solidFill>
              <a:latin typeface="+mj-lt"/>
            </a:rPr>
            <a:t>Paso 6</a:t>
          </a:r>
          <a:r>
            <a:rPr lang="es-PE" b="1" kern="1200" dirty="0">
              <a:latin typeface="+mj-lt"/>
            </a:rPr>
            <a:t>: </a:t>
          </a:r>
          <a:r>
            <a:rPr lang="es-ES" kern="1200" dirty="0">
              <a:latin typeface="+mj-lt"/>
            </a:rPr>
            <a:t>Difusión de las nuevas Normas de convivencia con medidas correctivas.</a:t>
          </a:r>
          <a:endParaRPr lang="es-PE" sz="1900" kern="1200" dirty="0">
            <a:latin typeface="+mj-lt"/>
          </a:endParaRPr>
        </a:p>
      </dsp:txBody>
      <dsp:txXfrm>
        <a:off x="9972679" y="1036724"/>
        <a:ext cx="1623841" cy="1423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BE91-E712-45C5-8BFF-AC33A7E09DEF}">
      <dsp:nvSpPr>
        <dsp:cNvPr id="0" name=""/>
        <dsp:cNvSpPr/>
      </dsp:nvSpPr>
      <dsp:spPr>
        <a:xfrm>
          <a:off x="4046" y="918585"/>
          <a:ext cx="2509891" cy="1254945"/>
        </a:xfrm>
        <a:prstGeom prst="roundRect">
          <a:avLst>
            <a:gd name="adj" fmla="val 10000"/>
          </a:avLst>
        </a:prstGeom>
        <a:solidFill>
          <a:srgbClr val="D7A4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j-lt"/>
            </a:rPr>
            <a:t>Se sugiere brindar </a:t>
          </a:r>
          <a:r>
            <a:rPr lang="es-ES" sz="1800" b="1" kern="1200" dirty="0">
              <a:solidFill>
                <a:schemeClr val="tx1"/>
              </a:solidFill>
              <a:latin typeface="+mj-lt"/>
            </a:rPr>
            <a:t>mensajes “clave” </a:t>
          </a:r>
          <a:r>
            <a:rPr lang="es-ES" sz="1800" kern="1200" dirty="0">
              <a:solidFill>
                <a:schemeClr val="tx1"/>
              </a:solidFill>
              <a:latin typeface="+mj-lt"/>
            </a:rPr>
            <a:t>para comprometer a la comunidad educativa</a:t>
          </a:r>
          <a:endParaRPr lang="es-PE" sz="1800" kern="1200" dirty="0">
            <a:solidFill>
              <a:schemeClr val="tx1"/>
            </a:solidFill>
            <a:latin typeface="+mj-lt"/>
          </a:endParaRPr>
        </a:p>
      </dsp:txBody>
      <dsp:txXfrm>
        <a:off x="40802" y="955341"/>
        <a:ext cx="2436379" cy="1181433"/>
      </dsp:txXfrm>
    </dsp:sp>
    <dsp:sp modelId="{B6EBFE8A-B63A-4018-ADE3-17CAAFB0DCF0}">
      <dsp:nvSpPr>
        <dsp:cNvPr id="0" name=""/>
        <dsp:cNvSpPr/>
      </dsp:nvSpPr>
      <dsp:spPr>
        <a:xfrm rot="19279888">
          <a:off x="2372991" y="1107823"/>
          <a:ext cx="1285848" cy="73053"/>
        </a:xfrm>
        <a:custGeom>
          <a:avLst/>
          <a:gdLst/>
          <a:ahLst/>
          <a:cxnLst/>
          <a:rect l="0" t="0" r="0" b="0"/>
          <a:pathLst>
            <a:path>
              <a:moveTo>
                <a:pt x="0" y="36526"/>
              </a:moveTo>
              <a:lnTo>
                <a:pt x="1285848" y="36526"/>
              </a:lnTo>
            </a:path>
          </a:pathLst>
        </a:custGeom>
        <a:noFill/>
        <a:ln w="12700" cap="flat" cmpd="sng" algn="ctr">
          <a:solidFill>
            <a:srgbClr val="9A9A9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PE" sz="1800" kern="1200">
            <a:solidFill>
              <a:schemeClr val="tx1"/>
            </a:solidFill>
            <a:latin typeface="+mj-lt"/>
          </a:endParaRPr>
        </a:p>
      </dsp:txBody>
      <dsp:txXfrm>
        <a:off x="2983769" y="1112204"/>
        <a:ext cx="64292" cy="64292"/>
      </dsp:txXfrm>
    </dsp:sp>
    <dsp:sp modelId="{A0E8B9C0-5C92-4732-A683-5A96D66AE7D5}">
      <dsp:nvSpPr>
        <dsp:cNvPr id="0" name=""/>
        <dsp:cNvSpPr/>
      </dsp:nvSpPr>
      <dsp:spPr>
        <a:xfrm>
          <a:off x="3517894" y="115169"/>
          <a:ext cx="2509891" cy="1254945"/>
        </a:xfrm>
        <a:prstGeom prst="roundRect">
          <a:avLst>
            <a:gd name="adj" fmla="val 10000"/>
          </a:avLst>
        </a:prstGeom>
        <a:solidFill>
          <a:srgbClr val="D0D0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mj-lt"/>
            </a:rPr>
            <a:t>Importancia</a:t>
          </a:r>
          <a:r>
            <a:rPr lang="es-ES" sz="1800" kern="1200" dirty="0">
              <a:solidFill>
                <a:schemeClr val="tx1"/>
              </a:solidFill>
              <a:latin typeface="+mj-lt"/>
            </a:rPr>
            <a:t> de la elaboración de las </a:t>
          </a:r>
          <a:r>
            <a:rPr lang="es-ES" sz="1800" b="1" kern="1200" dirty="0">
              <a:solidFill>
                <a:schemeClr val="tx1"/>
              </a:solidFill>
              <a:latin typeface="+mj-lt"/>
            </a:rPr>
            <a:t>normas de convivencia</a:t>
          </a:r>
          <a:endParaRPr lang="es-PE" sz="1800" kern="1200" dirty="0">
            <a:solidFill>
              <a:schemeClr val="tx1"/>
            </a:solidFill>
            <a:latin typeface="+mj-lt"/>
          </a:endParaRPr>
        </a:p>
      </dsp:txBody>
      <dsp:txXfrm>
        <a:off x="3554650" y="151925"/>
        <a:ext cx="2436379" cy="1181433"/>
      </dsp:txXfrm>
    </dsp:sp>
    <dsp:sp modelId="{373BC442-7E55-45B5-A8ED-8FCC4892CEB4}">
      <dsp:nvSpPr>
        <dsp:cNvPr id="0" name=""/>
        <dsp:cNvSpPr/>
      </dsp:nvSpPr>
      <dsp:spPr>
        <a:xfrm rot="2142401">
          <a:off x="2397727" y="1870328"/>
          <a:ext cx="1236376" cy="73053"/>
        </a:xfrm>
        <a:custGeom>
          <a:avLst/>
          <a:gdLst/>
          <a:ahLst/>
          <a:cxnLst/>
          <a:rect l="0" t="0" r="0" b="0"/>
          <a:pathLst>
            <a:path>
              <a:moveTo>
                <a:pt x="0" y="36526"/>
              </a:moveTo>
              <a:lnTo>
                <a:pt x="1236376" y="36526"/>
              </a:lnTo>
            </a:path>
          </a:pathLst>
        </a:custGeom>
        <a:noFill/>
        <a:ln w="12700" cap="flat" cmpd="sng" algn="ctr">
          <a:solidFill>
            <a:srgbClr val="BB562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PE" sz="1800" kern="1200">
            <a:solidFill>
              <a:schemeClr val="tx1"/>
            </a:solidFill>
            <a:latin typeface="+mj-lt"/>
          </a:endParaRPr>
        </a:p>
      </dsp:txBody>
      <dsp:txXfrm>
        <a:off x="2985006" y="1875946"/>
        <a:ext cx="61818" cy="61818"/>
      </dsp:txXfrm>
    </dsp:sp>
    <dsp:sp modelId="{40B998B4-F4A2-498A-8240-B3386EFEB5B7}">
      <dsp:nvSpPr>
        <dsp:cNvPr id="0" name=""/>
        <dsp:cNvSpPr/>
      </dsp:nvSpPr>
      <dsp:spPr>
        <a:xfrm>
          <a:off x="3517894" y="1558356"/>
          <a:ext cx="2509891" cy="1418590"/>
        </a:xfrm>
        <a:prstGeom prst="roundRect">
          <a:avLst>
            <a:gd name="adj" fmla="val 10000"/>
          </a:avLst>
        </a:prstGeom>
        <a:solidFill>
          <a:srgbClr val="DB95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mj-lt"/>
            </a:rPr>
            <a:t>Las normas de convivencia aportan a la </a:t>
          </a:r>
          <a:r>
            <a:rPr lang="es-ES" sz="1800" b="1" kern="1200" dirty="0">
              <a:solidFill>
                <a:schemeClr val="tx1"/>
              </a:solidFill>
              <a:latin typeface="+mj-lt"/>
            </a:rPr>
            <a:t>mejora de aprendizajes </a:t>
          </a:r>
          <a:r>
            <a:rPr lang="es-ES" sz="1800" kern="1200" dirty="0">
              <a:solidFill>
                <a:schemeClr val="tx1"/>
              </a:solidFill>
              <a:latin typeface="+mj-lt"/>
            </a:rPr>
            <a:t>y ayudan a </a:t>
          </a:r>
          <a:r>
            <a:rPr lang="es-ES" sz="1800" b="1" kern="1200" dirty="0">
              <a:solidFill>
                <a:schemeClr val="tx1"/>
              </a:solidFill>
              <a:latin typeface="+mj-lt"/>
            </a:rPr>
            <a:t>construir un entorno más democrático</a:t>
          </a:r>
          <a:endParaRPr lang="es-PE" sz="1800" kern="1200" dirty="0">
            <a:solidFill>
              <a:schemeClr val="tx1"/>
            </a:solidFill>
            <a:latin typeface="+mj-lt"/>
          </a:endParaRPr>
        </a:p>
      </dsp:txBody>
      <dsp:txXfrm>
        <a:off x="3559443" y="1599905"/>
        <a:ext cx="2426793" cy="1335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1D5B-6828-4DFF-ACA7-94CB6E0D92A3}">
      <dsp:nvSpPr>
        <dsp:cNvPr id="0" name=""/>
        <dsp:cNvSpPr/>
      </dsp:nvSpPr>
      <dsp:spPr>
        <a:xfrm>
          <a:off x="3834669" y="585174"/>
          <a:ext cx="1911721" cy="21174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Estudiantes de primaria y secundaria: </a:t>
          </a:r>
        </a:p>
        <a:p>
          <a:pPr marL="0" lvl="0" indent="0" algn="ctr" defTabSz="889000">
            <a:lnSpc>
              <a:spcPct val="90000"/>
            </a:lnSpc>
            <a:spcBef>
              <a:spcPct val="0"/>
            </a:spcBef>
            <a:spcAft>
              <a:spcPct val="35000"/>
            </a:spcAft>
            <a:buNone/>
          </a:pPr>
          <a:r>
            <a:rPr lang="es-ES" sz="2000" kern="1200" dirty="0"/>
            <a:t>Grupos focales, encuestas.</a:t>
          </a:r>
          <a:endParaRPr lang="es-PE" sz="2000" kern="1200" dirty="0">
            <a:latin typeface="+mj-lt"/>
          </a:endParaRPr>
        </a:p>
      </dsp:txBody>
      <dsp:txXfrm>
        <a:off x="3834669" y="585174"/>
        <a:ext cx="1911721" cy="2117495"/>
      </dsp:txXfrm>
    </dsp:sp>
    <dsp:sp modelId="{2ADD4913-C4B5-45A4-852B-6F6F7C8F5906}">
      <dsp:nvSpPr>
        <dsp:cNvPr id="0" name=""/>
        <dsp:cNvSpPr/>
      </dsp:nvSpPr>
      <dsp:spPr>
        <a:xfrm>
          <a:off x="2081722" y="396918"/>
          <a:ext cx="1699398" cy="2497188"/>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Padres de familia:</a:t>
          </a:r>
        </a:p>
        <a:p>
          <a:pPr marL="0" lvl="0" indent="0" algn="ctr" defTabSz="889000">
            <a:lnSpc>
              <a:spcPct val="90000"/>
            </a:lnSpc>
            <a:spcBef>
              <a:spcPct val="0"/>
            </a:spcBef>
            <a:spcAft>
              <a:spcPct val="35000"/>
            </a:spcAft>
            <a:buNone/>
          </a:pPr>
          <a:r>
            <a:rPr lang="es-ES" sz="2000" kern="1200" dirty="0"/>
            <a:t> Talleres, encuestas, grupos focales, </a:t>
          </a:r>
          <a:endParaRPr lang="es-PE" sz="2000" kern="1200" dirty="0">
            <a:latin typeface="+mj-lt"/>
          </a:endParaRPr>
        </a:p>
      </dsp:txBody>
      <dsp:txXfrm>
        <a:off x="2081722" y="396918"/>
        <a:ext cx="1699398" cy="2497188"/>
      </dsp:txXfrm>
    </dsp:sp>
    <dsp:sp modelId="{CC4B0EDC-2033-4166-80A5-6A886C26F7B5}">
      <dsp:nvSpPr>
        <dsp:cNvPr id="0" name=""/>
        <dsp:cNvSpPr/>
      </dsp:nvSpPr>
      <dsp:spPr>
        <a:xfrm>
          <a:off x="0" y="334067"/>
          <a:ext cx="1980411" cy="2619708"/>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Ejemplo de metodologías de acuerdo a los actores.</a:t>
          </a:r>
          <a:endParaRPr lang="es-PE" sz="2400" kern="1200" dirty="0"/>
        </a:p>
      </dsp:txBody>
      <dsp:txXfrm>
        <a:off x="0" y="334067"/>
        <a:ext cx="1980411" cy="2619708"/>
      </dsp:txXfrm>
    </dsp:sp>
    <dsp:sp modelId="{C65B2C83-A425-4E34-B818-E4F9980079DA}">
      <dsp:nvSpPr>
        <dsp:cNvPr id="0" name=""/>
        <dsp:cNvSpPr/>
      </dsp:nvSpPr>
      <dsp:spPr>
        <a:xfrm>
          <a:off x="7948557" y="634932"/>
          <a:ext cx="1970283" cy="2135930"/>
        </a:xfrm>
        <a:prstGeom prst="rect">
          <a:avLst/>
        </a:prstGeom>
        <a:solidFill>
          <a:srgbClr val="DAC09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Docentes y otros actores: Encuestas, grupos focales</a:t>
          </a:r>
          <a:endParaRPr lang="es-PE" sz="2400" kern="1200" dirty="0"/>
        </a:p>
      </dsp:txBody>
      <dsp:txXfrm>
        <a:off x="7948557" y="634932"/>
        <a:ext cx="1970283" cy="2135930"/>
      </dsp:txXfrm>
    </dsp:sp>
    <dsp:sp modelId="{D96987C4-4C2C-4312-90E3-AF374CC0D762}">
      <dsp:nvSpPr>
        <dsp:cNvPr id="0" name=""/>
        <dsp:cNvSpPr/>
      </dsp:nvSpPr>
      <dsp:spPr>
        <a:xfrm>
          <a:off x="6026044" y="678129"/>
          <a:ext cx="1688029" cy="1964559"/>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Niños pequeños</a:t>
          </a:r>
        </a:p>
        <a:p>
          <a:pPr marL="0" lvl="0" indent="0" algn="ctr" defTabSz="1066800">
            <a:lnSpc>
              <a:spcPct val="90000"/>
            </a:lnSpc>
            <a:spcBef>
              <a:spcPct val="0"/>
            </a:spcBef>
            <a:spcAft>
              <a:spcPct val="35000"/>
            </a:spcAft>
            <a:buNone/>
          </a:pPr>
          <a:r>
            <a:rPr lang="es-ES" sz="2400" kern="1200" dirty="0"/>
            <a:t>Dibujo</a:t>
          </a:r>
          <a:r>
            <a:rPr lang="es-ES" sz="2000" kern="1200" dirty="0"/>
            <a:t>s.</a:t>
          </a:r>
          <a:endParaRPr lang="es-PE" sz="2000" kern="1200" dirty="0">
            <a:latin typeface="+mj-lt"/>
          </a:endParaRPr>
        </a:p>
      </dsp:txBody>
      <dsp:txXfrm>
        <a:off x="6026044" y="678129"/>
        <a:ext cx="1688029" cy="19645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202E0-BDC4-48CC-A44C-A66644A1A70C}">
      <dsp:nvSpPr>
        <dsp:cNvPr id="0" name=""/>
        <dsp:cNvSpPr/>
      </dsp:nvSpPr>
      <dsp:spPr>
        <a:xfrm>
          <a:off x="2567" y="156504"/>
          <a:ext cx="2284884" cy="91395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a:latin typeface="+mj-lt"/>
            </a:rPr>
            <a:t>Somos respetuosos </a:t>
          </a:r>
          <a:endParaRPr lang="es-PE" sz="2000" kern="1200"/>
        </a:p>
      </dsp:txBody>
      <dsp:txXfrm>
        <a:off x="459544" y="156504"/>
        <a:ext cx="1370931" cy="913953"/>
      </dsp:txXfrm>
    </dsp:sp>
    <dsp:sp modelId="{2373BC3D-AD1B-4474-AB9F-D4313B5DC4BF}">
      <dsp:nvSpPr>
        <dsp:cNvPr id="0" name=""/>
        <dsp:cNvSpPr/>
      </dsp:nvSpPr>
      <dsp:spPr>
        <a:xfrm>
          <a:off x="2058962" y="156504"/>
          <a:ext cx="2284884" cy="913953"/>
        </a:xfrm>
        <a:prstGeom prst="chevron">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rPr>
            <a:t>Somos empáticos</a:t>
          </a:r>
          <a:endParaRPr lang="es-PE" sz="2000" kern="1200" dirty="0">
            <a:latin typeface="+mj-lt"/>
          </a:endParaRPr>
        </a:p>
      </dsp:txBody>
      <dsp:txXfrm>
        <a:off x="2515939" y="156504"/>
        <a:ext cx="1370931" cy="913953"/>
      </dsp:txXfrm>
    </dsp:sp>
    <dsp:sp modelId="{107E7804-540F-4BDD-AC71-88732294B0A3}">
      <dsp:nvSpPr>
        <dsp:cNvPr id="0" name=""/>
        <dsp:cNvSpPr/>
      </dsp:nvSpPr>
      <dsp:spPr>
        <a:xfrm>
          <a:off x="4115358" y="156504"/>
          <a:ext cx="2284884" cy="913953"/>
        </a:xfrm>
        <a:prstGeom prst="chevr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rPr>
            <a:t>Somos agradecidos</a:t>
          </a:r>
          <a:endParaRPr lang="es-PE" sz="2000" kern="1200" dirty="0">
            <a:latin typeface="+mj-lt"/>
          </a:endParaRPr>
        </a:p>
      </dsp:txBody>
      <dsp:txXfrm>
        <a:off x="4572335" y="156504"/>
        <a:ext cx="1370931" cy="913953"/>
      </dsp:txXfrm>
    </dsp:sp>
    <dsp:sp modelId="{1172CE25-1921-4ABA-BD4B-474B2191BD13}">
      <dsp:nvSpPr>
        <dsp:cNvPr id="0" name=""/>
        <dsp:cNvSpPr/>
      </dsp:nvSpPr>
      <dsp:spPr>
        <a:xfrm>
          <a:off x="6171754" y="156504"/>
          <a:ext cx="2284884" cy="913953"/>
        </a:xfrm>
        <a:prstGeom prst="chevron">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j-lt"/>
            </a:rPr>
            <a:t>Somos Honestos</a:t>
          </a:r>
          <a:endParaRPr lang="es-PE" sz="2000" kern="1200" dirty="0">
            <a:latin typeface="+mj-lt"/>
          </a:endParaRPr>
        </a:p>
      </dsp:txBody>
      <dsp:txXfrm>
        <a:off x="6628731" y="156504"/>
        <a:ext cx="1370931" cy="913953"/>
      </dsp:txXfrm>
    </dsp:sp>
    <dsp:sp modelId="{E4774177-764B-42A7-906A-55023564B843}">
      <dsp:nvSpPr>
        <dsp:cNvPr id="0" name=""/>
        <dsp:cNvSpPr/>
      </dsp:nvSpPr>
      <dsp:spPr>
        <a:xfrm>
          <a:off x="8228149" y="156504"/>
          <a:ext cx="2284884" cy="913953"/>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a:latin typeface="+mj-lt"/>
            </a:rPr>
            <a:t>Estamos listos para aprender</a:t>
          </a:r>
          <a:endParaRPr lang="es-PE" sz="2000" kern="1200" dirty="0">
            <a:latin typeface="+mj-lt"/>
          </a:endParaRPr>
        </a:p>
      </dsp:txBody>
      <dsp:txXfrm>
        <a:off x="8685126" y="156504"/>
        <a:ext cx="1370931" cy="9139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5C705-31F9-47C6-83C1-145B08013959}" type="datetimeFigureOut">
              <a:rPr lang="es-PE" smtClean="0"/>
              <a:t>17/10/2018</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E3A4C-013D-45E1-81EE-6B7C96E10FD9}" type="slidenum">
              <a:rPr lang="es-PE" smtClean="0"/>
              <a:t>‹Nº›</a:t>
            </a:fld>
            <a:endParaRPr lang="es-PE"/>
          </a:p>
        </p:txBody>
      </p:sp>
    </p:spTree>
    <p:extLst>
      <p:ext uri="{BB962C8B-B14F-4D97-AF65-F5344CB8AC3E}">
        <p14:creationId xmlns:p14="http://schemas.microsoft.com/office/powerpoint/2010/main" val="35659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Se hará un breve repaso acerca de las principales directrices que se enmarcan en los </a:t>
            </a:r>
            <a:r>
              <a:rPr lang="es-ES" sz="1200" b="1" kern="1200" dirty="0">
                <a:solidFill>
                  <a:schemeClr val="tx1"/>
                </a:solidFill>
                <a:effectLst/>
                <a:latin typeface="+mn-lt"/>
                <a:ea typeface="+mn-ea"/>
                <a:cs typeface="+mn-cs"/>
              </a:rPr>
              <a:t>“Lineamientos para la gestión de la convivencia escolar, la prevención y atención de la violencia contra niñas, niños y adolescentes”</a:t>
            </a:r>
            <a:r>
              <a:rPr lang="es-ES" sz="1200" kern="1200" dirty="0">
                <a:solidFill>
                  <a:schemeClr val="tx1"/>
                </a:solidFill>
                <a:effectLst/>
                <a:latin typeface="+mn-lt"/>
                <a:ea typeface="+mn-ea"/>
                <a:cs typeface="+mn-cs"/>
              </a:rPr>
              <a:t> en relación con la creación de Normas de Convivencia Escolar</a:t>
            </a:r>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3</a:t>
            </a:fld>
            <a:endParaRPr lang="es-PE"/>
          </a:p>
        </p:txBody>
      </p:sp>
    </p:spTree>
    <p:extLst>
      <p:ext uri="{BB962C8B-B14F-4D97-AF65-F5344CB8AC3E}">
        <p14:creationId xmlns:p14="http://schemas.microsoft.com/office/powerpoint/2010/main" val="167108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Es muy importante,</a:t>
            </a:r>
            <a:r>
              <a:rPr lang="es-ES" sz="1200" kern="1200" baseline="0" dirty="0">
                <a:solidFill>
                  <a:schemeClr val="tx1"/>
                </a:solidFill>
                <a:effectLst/>
                <a:latin typeface="+mn-lt"/>
                <a:ea typeface="+mn-ea"/>
                <a:cs typeface="+mn-cs"/>
              </a:rPr>
              <a:t> señalar </a:t>
            </a:r>
            <a:r>
              <a:rPr lang="es-ES" sz="1200" kern="1200" dirty="0">
                <a:solidFill>
                  <a:schemeClr val="tx1"/>
                </a:solidFill>
                <a:effectLst/>
                <a:latin typeface="+mn-lt"/>
                <a:ea typeface="+mn-ea"/>
                <a:cs typeface="+mn-cs"/>
              </a:rPr>
              <a:t>que estos pasos serán considerados como </a:t>
            </a:r>
            <a:r>
              <a:rPr lang="es-ES" sz="1200" b="1" kern="1200" dirty="0">
                <a:solidFill>
                  <a:schemeClr val="tx1"/>
                </a:solidFill>
                <a:effectLst/>
                <a:latin typeface="+mn-lt"/>
                <a:ea typeface="+mn-ea"/>
                <a:cs typeface="+mn-cs"/>
              </a:rPr>
              <a:t>COMPLEMENTARIOS </a:t>
            </a:r>
            <a:r>
              <a:rPr lang="es-ES" sz="1200" kern="1200" dirty="0">
                <a:solidFill>
                  <a:schemeClr val="tx1"/>
                </a:solidFill>
                <a:effectLst/>
                <a:latin typeface="+mn-lt"/>
                <a:ea typeface="+mn-ea"/>
                <a:cs typeface="+mn-cs"/>
              </a:rPr>
              <a:t>a los que se estipulan en los “Lineamientos para la Gestión de la Convivencia Escolar, la Prevención y la Atención de la Violencia Contra Niñas, Niños y Adolescentes”, que son los que tienen las directrices que regular nuestro trabajo en las Instituciones Educativas.</a:t>
            </a:r>
            <a:endParaRPr lang="es-PE"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 propuesta está </a:t>
            </a:r>
            <a:r>
              <a:rPr lang="es-ES" sz="1200" b="1" kern="1200" dirty="0">
                <a:solidFill>
                  <a:schemeClr val="tx1"/>
                </a:solidFill>
                <a:effectLst/>
                <a:latin typeface="+mn-lt"/>
                <a:ea typeface="+mn-ea"/>
                <a:cs typeface="+mn-cs"/>
              </a:rPr>
              <a:t>sujeta a la evaluación del equipo directivo de la IE y a las características u  organización de cada institución educativa. </a:t>
            </a:r>
            <a:endParaRPr lang="es-PE" b="1"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16</a:t>
            </a:fld>
            <a:endParaRPr lang="es-PE"/>
          </a:p>
        </p:txBody>
      </p:sp>
    </p:spTree>
    <p:extLst>
      <p:ext uri="{BB962C8B-B14F-4D97-AF65-F5344CB8AC3E}">
        <p14:creationId xmlns:p14="http://schemas.microsoft.com/office/powerpoint/2010/main" val="272763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0" dirty="0"/>
              <a:t>De considerarse conveniente, presentar la </a:t>
            </a:r>
            <a:r>
              <a:rPr lang="es-PE" b="1" dirty="0"/>
              <a:t>infografía</a:t>
            </a:r>
            <a:r>
              <a:rPr lang="es-PE" b="0" dirty="0"/>
              <a:t> que contiene </a:t>
            </a:r>
            <a:r>
              <a:rPr lang="es-ES" sz="1200" kern="1200" dirty="0">
                <a:solidFill>
                  <a:schemeClr val="tx1"/>
                </a:solidFill>
                <a:effectLst/>
                <a:latin typeface="+mn-lt"/>
                <a:ea typeface="+mn-ea"/>
                <a:cs typeface="+mn-cs"/>
              </a:rPr>
              <a:t>mensajes que se pueden considerar para transmitir en las escuelas.</a:t>
            </a: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17</a:t>
            </a:fld>
            <a:endParaRPr lang="es-PE"/>
          </a:p>
        </p:txBody>
      </p:sp>
    </p:spTree>
    <p:extLst>
      <p:ext uri="{BB962C8B-B14F-4D97-AF65-F5344CB8AC3E}">
        <p14:creationId xmlns:p14="http://schemas.microsoft.com/office/powerpoint/2010/main" val="72183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18</a:t>
            </a:fld>
            <a:endParaRPr lang="es-PE"/>
          </a:p>
        </p:txBody>
      </p:sp>
    </p:spTree>
    <p:extLst>
      <p:ext uri="{BB962C8B-B14F-4D97-AF65-F5344CB8AC3E}">
        <p14:creationId xmlns:p14="http://schemas.microsoft.com/office/powerpoint/2010/main" val="401110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19</a:t>
            </a:fld>
            <a:endParaRPr lang="es-PE"/>
          </a:p>
        </p:txBody>
      </p:sp>
    </p:spTree>
    <p:extLst>
      <p:ext uri="{BB962C8B-B14F-4D97-AF65-F5344CB8AC3E}">
        <p14:creationId xmlns:p14="http://schemas.microsoft.com/office/powerpoint/2010/main" val="1849558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20</a:t>
            </a:fld>
            <a:endParaRPr lang="es-PE"/>
          </a:p>
        </p:txBody>
      </p:sp>
    </p:spTree>
    <p:extLst>
      <p:ext uri="{BB962C8B-B14F-4D97-AF65-F5344CB8AC3E}">
        <p14:creationId xmlns:p14="http://schemas.microsoft.com/office/powerpoint/2010/main" val="63334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21</a:t>
            </a:fld>
            <a:endParaRPr lang="es-PE"/>
          </a:p>
        </p:txBody>
      </p:sp>
    </p:spTree>
    <p:extLst>
      <p:ext uri="{BB962C8B-B14F-4D97-AF65-F5344CB8AC3E}">
        <p14:creationId xmlns:p14="http://schemas.microsoft.com/office/powerpoint/2010/main" val="371099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22</a:t>
            </a:fld>
            <a:endParaRPr lang="es-PE"/>
          </a:p>
        </p:txBody>
      </p:sp>
    </p:spTree>
    <p:extLst>
      <p:ext uri="{BB962C8B-B14F-4D97-AF65-F5344CB8AC3E}">
        <p14:creationId xmlns:p14="http://schemas.microsoft.com/office/powerpoint/2010/main" val="174569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Light" panose="020F0302020204030204" pitchFamily="34" charset="0"/>
                <a:ea typeface="Calibri" panose="020F0502020204030204" pitchFamily="34" charset="0"/>
                <a:cs typeface="Calibri" panose="020F0502020204030204" pitchFamily="34" charset="0"/>
              </a:rPr>
              <a:t>De considerar necesario, comentar:</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Calibri Light" panose="020F0302020204030204" pitchFamily="34" charset="0"/>
                <a:ea typeface="Calibri" panose="020F0502020204030204" pitchFamily="34" charset="0"/>
                <a:cs typeface="Calibri" panose="020F0502020204030204" pitchFamily="34" charset="0"/>
              </a:rPr>
              <a:t>Para generar involucramiento del personal docente en la implementación de medidas correctivas, es importante considerar que éstas se vinculan al </a:t>
            </a:r>
            <a:r>
              <a:rPr lang="es-ES" sz="1200" b="1" dirty="0">
                <a:latin typeface="Calibri Light" panose="020F0302020204030204" pitchFamily="34" charset="0"/>
                <a:ea typeface="Calibri" panose="020F0502020204030204" pitchFamily="34" charset="0"/>
                <a:cs typeface="Calibri" panose="020F0502020204030204" pitchFamily="34" charset="0"/>
              </a:rPr>
              <a:t>Marco del Buen desempeño Docente</a:t>
            </a:r>
            <a:r>
              <a:rPr lang="es-ES" sz="1200" dirty="0">
                <a:latin typeface="Calibri Light" panose="020F0302020204030204" pitchFamily="34" charset="0"/>
                <a:ea typeface="Calibri" panose="020F0502020204030204" pitchFamily="34" charset="0"/>
                <a:cs typeface="Calibri" panose="020F0502020204030204" pitchFamily="34" charset="0"/>
              </a:rPr>
              <a:t>, específicamente al </a:t>
            </a:r>
            <a:r>
              <a:rPr lang="es-ES" sz="1200" i="1" dirty="0">
                <a:latin typeface="Calibri Light" panose="020F0302020204030204" pitchFamily="34" charset="0"/>
                <a:ea typeface="Calibri" panose="020F0502020204030204" pitchFamily="34" charset="0"/>
                <a:cs typeface="Calibri" panose="020F0502020204030204" pitchFamily="34" charset="0"/>
              </a:rPr>
              <a:t>Desempeño 15: “Resuelve conflictos en diálogo con los estudiantes sobre la base de criterios éticos, normas concertadas de convivencia, códigos culturales y mecanismos pacíficos.” </a:t>
            </a:r>
            <a:endParaRPr lang="es-PE" sz="1200" i="1"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23</a:t>
            </a:fld>
            <a:endParaRPr lang="es-PE"/>
          </a:p>
        </p:txBody>
      </p:sp>
    </p:spTree>
    <p:extLst>
      <p:ext uri="{BB962C8B-B14F-4D97-AF65-F5344CB8AC3E}">
        <p14:creationId xmlns:p14="http://schemas.microsoft.com/office/powerpoint/2010/main" val="429254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24</a:t>
            </a:fld>
            <a:endParaRPr lang="es-PE"/>
          </a:p>
        </p:txBody>
      </p:sp>
    </p:spTree>
    <p:extLst>
      <p:ext uri="{BB962C8B-B14F-4D97-AF65-F5344CB8AC3E}">
        <p14:creationId xmlns:p14="http://schemas.microsoft.com/office/powerpoint/2010/main" val="2224297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25</a:t>
            </a:fld>
            <a:endParaRPr lang="es-PE"/>
          </a:p>
        </p:txBody>
      </p:sp>
    </p:spTree>
    <p:extLst>
      <p:ext uri="{BB962C8B-B14F-4D97-AF65-F5344CB8AC3E}">
        <p14:creationId xmlns:p14="http://schemas.microsoft.com/office/powerpoint/2010/main" val="266579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sz="1200" kern="1200" dirty="0">
                <a:solidFill>
                  <a:schemeClr val="tx1"/>
                </a:solidFill>
                <a:effectLst/>
                <a:latin typeface="+mn-lt"/>
                <a:ea typeface="+mn-ea"/>
                <a:cs typeface="+mn-cs"/>
              </a:rPr>
              <a:t>Adicionalmente, a lo establecido en los Lineamientos, se debe recalcar la importancia de que todo el personal de la IE esté alineado para poder comunicar de manera efectiva los comportamientos esperados. </a:t>
            </a:r>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7</a:t>
            </a:fld>
            <a:endParaRPr lang="es-PE"/>
          </a:p>
        </p:txBody>
      </p:sp>
    </p:spTree>
    <p:extLst>
      <p:ext uri="{BB962C8B-B14F-4D97-AF65-F5344CB8AC3E}">
        <p14:creationId xmlns:p14="http://schemas.microsoft.com/office/powerpoint/2010/main" val="63113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0" dirty="0"/>
              <a:t>Pueden</a:t>
            </a:r>
            <a:r>
              <a:rPr lang="es-PE" b="0" baseline="0" dirty="0"/>
              <a:t> encontrar otros ejemplos en los Lineamientos – Anexo 01 – Pág. </a:t>
            </a:r>
            <a:r>
              <a:rPr lang="es-PE" b="0" baseline="0"/>
              <a:t>38-39</a:t>
            </a: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26</a:t>
            </a:fld>
            <a:endParaRPr lang="es-PE"/>
          </a:p>
        </p:txBody>
      </p:sp>
    </p:spTree>
    <p:extLst>
      <p:ext uri="{BB962C8B-B14F-4D97-AF65-F5344CB8AC3E}">
        <p14:creationId xmlns:p14="http://schemas.microsoft.com/office/powerpoint/2010/main" val="416579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b="0" u="non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27</a:t>
            </a:fld>
            <a:endParaRPr lang="es-PE"/>
          </a:p>
        </p:txBody>
      </p:sp>
    </p:spTree>
    <p:extLst>
      <p:ext uri="{BB962C8B-B14F-4D97-AF65-F5344CB8AC3E}">
        <p14:creationId xmlns:p14="http://schemas.microsoft.com/office/powerpoint/2010/main" val="3388575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Si</a:t>
            </a:r>
            <a:r>
              <a:rPr lang="es-ES" sz="1200" kern="1200" baseline="0" dirty="0">
                <a:solidFill>
                  <a:schemeClr val="tx1"/>
                </a:solidFill>
                <a:effectLst/>
                <a:latin typeface="+mn-lt"/>
                <a:ea typeface="+mn-ea"/>
                <a:cs typeface="+mn-cs"/>
              </a:rPr>
              <a:t> se considera conveniente y existe interés de los directivos, se puede presentar el </a:t>
            </a:r>
            <a:r>
              <a:rPr lang="es-ES" sz="1200" b="1" kern="1200" baseline="0" dirty="0">
                <a:solidFill>
                  <a:schemeClr val="tx1"/>
                </a:solidFill>
                <a:effectLst/>
                <a:latin typeface="+mn-lt"/>
                <a:ea typeface="+mn-ea"/>
                <a:cs typeface="+mn-cs"/>
              </a:rPr>
              <a:t>PASO ADICIONAL</a:t>
            </a:r>
            <a:r>
              <a:rPr lang="es-ES" sz="1200" b="0" kern="1200" baseline="0" dirty="0">
                <a:solidFill>
                  <a:schemeClr val="tx1"/>
                </a:solidFill>
                <a:effectLst/>
                <a:latin typeface="+mn-lt"/>
                <a:ea typeface="+mn-ea"/>
                <a:cs typeface="+mn-cs"/>
              </a:rPr>
              <a:t> sobre la adquisición de las normas de convivencia.</a:t>
            </a:r>
            <a:r>
              <a:rPr lang="es-ES" sz="1200" kern="1200" baseline="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 cual se encuentra detallado el Manual del Facilitador y</a:t>
            </a:r>
            <a:r>
              <a:rPr lang="es-ES" sz="1200" kern="1200" baseline="0" dirty="0">
                <a:solidFill>
                  <a:schemeClr val="tx1"/>
                </a:solidFill>
                <a:effectLst/>
                <a:latin typeface="+mn-lt"/>
                <a:ea typeface="+mn-ea"/>
                <a:cs typeface="+mn-cs"/>
              </a:rPr>
              <a:t> Participante – Unidad III – </a:t>
            </a:r>
            <a:r>
              <a:rPr lang="es-ES" sz="1200" kern="1200" dirty="0">
                <a:solidFill>
                  <a:schemeClr val="tx1"/>
                </a:solidFill>
                <a:effectLst/>
                <a:latin typeface="+mn-lt"/>
                <a:ea typeface="+mn-ea"/>
                <a:cs typeface="+mn-cs"/>
              </a:rPr>
              <a:t>Anexo 01. </a:t>
            </a:r>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28</a:t>
            </a:fld>
            <a:endParaRPr lang="es-PE"/>
          </a:p>
        </p:txBody>
      </p:sp>
    </p:spTree>
    <p:extLst>
      <p:ext uri="{BB962C8B-B14F-4D97-AF65-F5344CB8AC3E}">
        <p14:creationId xmlns:p14="http://schemas.microsoft.com/office/powerpoint/2010/main" val="91208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29</a:t>
            </a:fld>
            <a:endParaRPr lang="es-PE"/>
          </a:p>
        </p:txBody>
      </p:sp>
    </p:spTree>
    <p:extLst>
      <p:ext uri="{BB962C8B-B14F-4D97-AF65-F5344CB8AC3E}">
        <p14:creationId xmlns:p14="http://schemas.microsoft.com/office/powerpoint/2010/main" val="320740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a:t>Con respecto a la </a:t>
            </a:r>
            <a:r>
              <a:rPr lang="es-PE" b="1" dirty="0"/>
              <a:t>Resolución</a:t>
            </a:r>
            <a:r>
              <a:rPr lang="es-PE" b="1" baseline="0" dirty="0"/>
              <a:t> Directoral, </a:t>
            </a:r>
            <a:r>
              <a:rPr lang="es-PE" sz="1200" b="0" kern="1200" baseline="0" dirty="0">
                <a:solidFill>
                  <a:schemeClr val="tx1"/>
                </a:solidFill>
                <a:effectLst/>
                <a:latin typeface="+mn-lt"/>
                <a:ea typeface="+mn-ea"/>
                <a:cs typeface="+mn-cs"/>
              </a:rPr>
              <a:t>c</a:t>
            </a:r>
            <a:r>
              <a:rPr lang="es-PE" sz="1200" kern="1200" dirty="0">
                <a:solidFill>
                  <a:schemeClr val="tx1"/>
                </a:solidFill>
                <a:effectLst/>
                <a:latin typeface="+mn-lt"/>
                <a:ea typeface="+mn-ea"/>
                <a:cs typeface="+mn-cs"/>
              </a:rPr>
              <a:t>abe mencionar que puede ser una que, en general, apruebe también el Reglamento Interno y/o los otros documentos de gestión; lo importante es que la aprobación de las normas se realice mediante una resolución.</a:t>
            </a:r>
          </a:p>
          <a:p>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8</a:t>
            </a:fld>
            <a:endParaRPr lang="es-PE"/>
          </a:p>
        </p:txBody>
      </p:sp>
    </p:spTree>
    <p:extLst>
      <p:ext uri="{BB962C8B-B14F-4D97-AF65-F5344CB8AC3E}">
        <p14:creationId xmlns:p14="http://schemas.microsoft.com/office/powerpoint/2010/main" val="333282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tx1"/>
                </a:solidFill>
                <a:effectLst/>
                <a:latin typeface="+mn-lt"/>
                <a:ea typeface="+mn-ea"/>
                <a:cs typeface="+mn-cs"/>
              </a:rPr>
              <a:t>Es importante señalar que para la efectividad de una medida correctiva se requiere que su aplicación se haga dentro de un lapso de tiempo corto luego de ocurrido el hecho, a fin de evitar confusiones en los fundamentos de la acción correctiva.</a:t>
            </a:r>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10</a:t>
            </a:fld>
            <a:endParaRPr lang="es-PE"/>
          </a:p>
        </p:txBody>
      </p:sp>
    </p:spTree>
    <p:extLst>
      <p:ext uri="{BB962C8B-B14F-4D97-AF65-F5344CB8AC3E}">
        <p14:creationId xmlns:p14="http://schemas.microsoft.com/office/powerpoint/2010/main" val="133802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La propuesta para la elaboración </a:t>
            </a:r>
            <a:r>
              <a:rPr lang="es-PE" baseline="0" dirty="0"/>
              <a:t>de las normas de convivencia se basa en </a:t>
            </a:r>
            <a:r>
              <a:rPr lang="es-PE" b="1" baseline="0" dirty="0"/>
              <a:t>5 pasos</a:t>
            </a:r>
            <a:r>
              <a:rPr lang="es-PE" baseline="0" dirty="0"/>
              <a:t>, los cuales se presentarán en la siguiente diapositiva.</a:t>
            </a:r>
            <a:endParaRPr lang="es-PE"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11</a:t>
            </a:fld>
            <a:endParaRPr lang="es-PE"/>
          </a:p>
        </p:txBody>
      </p:sp>
    </p:spTree>
    <p:extLst>
      <p:ext uri="{BB962C8B-B14F-4D97-AF65-F5344CB8AC3E}">
        <p14:creationId xmlns:p14="http://schemas.microsoft.com/office/powerpoint/2010/main" val="177549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Es muy importante,</a:t>
            </a:r>
            <a:r>
              <a:rPr lang="es-ES" sz="1200" kern="1200" baseline="0" dirty="0">
                <a:solidFill>
                  <a:schemeClr val="tx1"/>
                </a:solidFill>
                <a:effectLst/>
                <a:latin typeface="+mn-lt"/>
                <a:ea typeface="+mn-ea"/>
                <a:cs typeface="+mn-cs"/>
              </a:rPr>
              <a:t> señalar </a:t>
            </a:r>
            <a:r>
              <a:rPr lang="es-ES" sz="1200" kern="1200" dirty="0">
                <a:solidFill>
                  <a:schemeClr val="tx1"/>
                </a:solidFill>
                <a:effectLst/>
                <a:latin typeface="+mn-lt"/>
                <a:ea typeface="+mn-ea"/>
                <a:cs typeface="+mn-cs"/>
              </a:rPr>
              <a:t>que estos pasos serán considerados como </a:t>
            </a:r>
            <a:r>
              <a:rPr lang="es-ES" sz="1200" b="1" kern="1200" dirty="0">
                <a:solidFill>
                  <a:schemeClr val="tx1"/>
                </a:solidFill>
                <a:effectLst/>
                <a:latin typeface="+mn-lt"/>
                <a:ea typeface="+mn-ea"/>
                <a:cs typeface="+mn-cs"/>
              </a:rPr>
              <a:t>COMPLEMENTARIOS </a:t>
            </a:r>
            <a:r>
              <a:rPr lang="es-ES" sz="1200" kern="1200" dirty="0">
                <a:solidFill>
                  <a:schemeClr val="tx1"/>
                </a:solidFill>
                <a:effectLst/>
                <a:latin typeface="+mn-lt"/>
                <a:ea typeface="+mn-ea"/>
                <a:cs typeface="+mn-cs"/>
              </a:rPr>
              <a:t>a los que se estipulan en los “Lineamientos para la Gestión de la Convivencia Escolar, la Prevención y la Atención de la Violencia Contra Niñas, Niños y Adolescentes”, que son los que tienen las directrices que regular nuestro trabajo en las Instituciones Educativas.</a:t>
            </a:r>
            <a:endParaRPr lang="es-PE"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 propuesta está </a:t>
            </a:r>
            <a:r>
              <a:rPr lang="es-ES" sz="1200" b="1" kern="1200" dirty="0">
                <a:solidFill>
                  <a:schemeClr val="tx1"/>
                </a:solidFill>
                <a:effectLst/>
                <a:latin typeface="+mn-lt"/>
                <a:ea typeface="+mn-ea"/>
                <a:cs typeface="+mn-cs"/>
              </a:rPr>
              <a:t>sujeta a la evaluación del equipo directivo de la IE y a las características u  organización de cada institución educativa. </a:t>
            </a:r>
            <a:endParaRPr lang="es-PE" b="1"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12</a:t>
            </a:fld>
            <a:endParaRPr lang="es-PE"/>
          </a:p>
        </p:txBody>
      </p:sp>
    </p:spTree>
    <p:extLst>
      <p:ext uri="{BB962C8B-B14F-4D97-AF65-F5344CB8AC3E}">
        <p14:creationId xmlns:p14="http://schemas.microsoft.com/office/powerpoint/2010/main" val="398230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Si</a:t>
            </a:r>
            <a:r>
              <a:rPr lang="es-PE" baseline="0" dirty="0"/>
              <a:t> se cree conveniente, presentar la “</a:t>
            </a:r>
            <a:r>
              <a:rPr lang="es-PE" b="1" baseline="0" dirty="0"/>
              <a:t>Lista de cotejo para la elaboración de las normas de convivencia escolar”</a:t>
            </a:r>
          </a:p>
          <a:p>
            <a:r>
              <a:rPr lang="es-PE" b="0" baseline="0" dirty="0"/>
              <a:t>Recordar que es de </a:t>
            </a:r>
            <a:r>
              <a:rPr lang="es-PE" b="1" baseline="0" dirty="0"/>
              <a:t>uso opcional, </a:t>
            </a:r>
            <a:r>
              <a:rPr lang="es-PE" b="0" baseline="0" dirty="0"/>
              <a:t>lo importante es tener información de las condiciones de la IE sobre la convivencia escolar.</a:t>
            </a: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13</a:t>
            </a:fld>
            <a:endParaRPr lang="es-PE"/>
          </a:p>
        </p:txBody>
      </p:sp>
    </p:spTree>
    <p:extLst>
      <p:ext uri="{BB962C8B-B14F-4D97-AF65-F5344CB8AC3E}">
        <p14:creationId xmlns:p14="http://schemas.microsoft.com/office/powerpoint/2010/main" val="77758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0" dirty="0"/>
              <a:t>Reforzar qué se entiende por “autoridad” (no el más estricto</a:t>
            </a:r>
            <a:r>
              <a:rPr lang="es-PE" b="0" baseline="0" dirty="0"/>
              <a:t> aplicando sanciones).</a:t>
            </a: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14</a:t>
            </a:fld>
            <a:endParaRPr lang="es-PE"/>
          </a:p>
        </p:txBody>
      </p:sp>
    </p:spTree>
    <p:extLst>
      <p:ext uri="{BB962C8B-B14F-4D97-AF65-F5344CB8AC3E}">
        <p14:creationId xmlns:p14="http://schemas.microsoft.com/office/powerpoint/2010/main" val="3898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0" dirty="0"/>
              <a:t>De considerarse conveniente, presentar la </a:t>
            </a:r>
            <a:r>
              <a:rPr lang="es-PE" b="1" dirty="0"/>
              <a:t>infografía</a:t>
            </a:r>
            <a:r>
              <a:rPr lang="es-PE" b="0" dirty="0"/>
              <a:t> que contiene </a:t>
            </a:r>
            <a:r>
              <a:rPr lang="es-ES" sz="1200" kern="1200" dirty="0">
                <a:solidFill>
                  <a:schemeClr val="tx1"/>
                </a:solidFill>
                <a:effectLst/>
                <a:latin typeface="+mn-lt"/>
                <a:ea typeface="+mn-ea"/>
                <a:cs typeface="+mn-cs"/>
              </a:rPr>
              <a:t>mensajes que se pueden considerar para transmitir en las escuelas.</a:t>
            </a:r>
            <a:endParaRPr lang="es-PE" b="0" dirty="0"/>
          </a:p>
        </p:txBody>
      </p:sp>
      <p:sp>
        <p:nvSpPr>
          <p:cNvPr id="4" name="Marcador de número de diapositiva 3"/>
          <p:cNvSpPr>
            <a:spLocks noGrp="1"/>
          </p:cNvSpPr>
          <p:nvPr>
            <p:ph type="sldNum" sz="quarter" idx="10"/>
          </p:nvPr>
        </p:nvSpPr>
        <p:spPr/>
        <p:txBody>
          <a:bodyPr/>
          <a:lstStyle/>
          <a:p>
            <a:fld id="{67CE3A4C-013D-45E1-81EE-6B7C96E10FD9}" type="slidenum">
              <a:rPr lang="es-PE" smtClean="0"/>
              <a:t>15</a:t>
            </a:fld>
            <a:endParaRPr lang="es-PE"/>
          </a:p>
        </p:txBody>
      </p:sp>
    </p:spTree>
    <p:extLst>
      <p:ext uri="{BB962C8B-B14F-4D97-AF65-F5344CB8AC3E}">
        <p14:creationId xmlns:p14="http://schemas.microsoft.com/office/powerpoint/2010/main" val="396161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8C590F86-21BD-4274-ADF6-7AF0C06340A4}" type="datetimeFigureOut">
              <a:rPr lang="es-PE" smtClean="0"/>
              <a:t>17/10/2018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252298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C590F86-21BD-4274-ADF6-7AF0C06340A4}" type="datetimeFigureOut">
              <a:rPr lang="es-PE" smtClean="0"/>
              <a:t>17/10/2018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286010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C590F86-21BD-4274-ADF6-7AF0C06340A4}" type="datetimeFigureOut">
              <a:rPr lang="es-PE" smtClean="0"/>
              <a:t>17/10/2018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36204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C590F86-21BD-4274-ADF6-7AF0C06340A4}" type="datetimeFigureOut">
              <a:rPr lang="es-PE" smtClean="0"/>
              <a:t>17/10/2018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95619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C590F86-21BD-4274-ADF6-7AF0C06340A4}" type="datetimeFigureOut">
              <a:rPr lang="es-PE" smtClean="0"/>
              <a:t>17/10/2018</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284767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8C590F86-21BD-4274-ADF6-7AF0C06340A4}" type="datetimeFigureOut">
              <a:rPr lang="es-PE" smtClean="0"/>
              <a:t>17/10/2018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279319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8C590F86-21BD-4274-ADF6-7AF0C06340A4}" type="datetimeFigureOut">
              <a:rPr lang="es-PE" smtClean="0"/>
              <a:t>17/10/2018</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238137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8C590F86-21BD-4274-ADF6-7AF0C06340A4}" type="datetimeFigureOut">
              <a:rPr lang="es-PE" smtClean="0"/>
              <a:t>17/10/2018</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316807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590F86-21BD-4274-ADF6-7AF0C06340A4}" type="datetimeFigureOut">
              <a:rPr lang="es-PE" smtClean="0"/>
              <a:t>17/10/2018</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5118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C590F86-21BD-4274-ADF6-7AF0C06340A4}" type="datetimeFigureOut">
              <a:rPr lang="es-PE" smtClean="0"/>
              <a:t>17/10/2018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365863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C590F86-21BD-4274-ADF6-7AF0C06340A4}" type="datetimeFigureOut">
              <a:rPr lang="es-PE" smtClean="0"/>
              <a:t>17/10/2018</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42A1C6B9-4D4B-4438-8E54-0034575039D4}" type="slidenum">
              <a:rPr lang="es-PE" smtClean="0"/>
              <a:t>‹Nº›</a:t>
            </a:fld>
            <a:endParaRPr lang="es-PE"/>
          </a:p>
        </p:txBody>
      </p:sp>
    </p:spTree>
    <p:extLst>
      <p:ext uri="{BB962C8B-B14F-4D97-AF65-F5344CB8AC3E}">
        <p14:creationId xmlns:p14="http://schemas.microsoft.com/office/powerpoint/2010/main" val="335124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90F86-21BD-4274-ADF6-7AF0C06340A4}" type="datetimeFigureOut">
              <a:rPr lang="es-PE" smtClean="0"/>
              <a:t>17/10/2018</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1C6B9-4D4B-4438-8E54-0034575039D4}" type="slidenum">
              <a:rPr lang="es-PE" smtClean="0"/>
              <a:t>‹Nº›</a:t>
            </a:fld>
            <a:endParaRPr lang="es-PE"/>
          </a:p>
        </p:txBody>
      </p:sp>
    </p:spTree>
    <p:extLst>
      <p:ext uri="{BB962C8B-B14F-4D97-AF65-F5344CB8AC3E}">
        <p14:creationId xmlns:p14="http://schemas.microsoft.com/office/powerpoint/2010/main" val="1869605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ctrTitle"/>
          </p:nvPr>
        </p:nvSpPr>
        <p:spPr>
          <a:xfrm>
            <a:off x="914400" y="2416626"/>
            <a:ext cx="10034409" cy="2226626"/>
          </a:xfrm>
        </p:spPr>
        <p:txBody>
          <a:bodyPr>
            <a:noAutofit/>
          </a:bodyPr>
          <a:lstStyle/>
          <a:p>
            <a:r>
              <a:rPr lang="es-ES" sz="4400" b="1" dirty="0">
                <a:solidFill>
                  <a:srgbClr val="C00000"/>
                </a:solidFill>
              </a:rPr>
              <a:t>TALLER DE ELABORACIÓN DE NORMAS DE CONVIVENCIA EN INSTITUCIONES EDUCATIVAS</a:t>
            </a:r>
            <a:endParaRPr lang="es-PE" sz="4400" dirty="0">
              <a:solidFill>
                <a:srgbClr val="C00000"/>
              </a:solidFill>
            </a:endParaRPr>
          </a:p>
        </p:txBody>
      </p:sp>
    </p:spTree>
    <p:extLst>
      <p:ext uri="{BB962C8B-B14F-4D97-AF65-F5344CB8AC3E}">
        <p14:creationId xmlns:p14="http://schemas.microsoft.com/office/powerpoint/2010/main" val="413398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800750"/>
            <a:ext cx="10515600" cy="1325563"/>
          </a:xfrm>
        </p:spPr>
        <p:txBody>
          <a:bodyPr/>
          <a:lstStyle/>
          <a:p>
            <a:pPr algn="ctr"/>
            <a:r>
              <a:rPr lang="es-PE" b="1" dirty="0">
                <a:solidFill>
                  <a:srgbClr val="C00000"/>
                </a:solidFill>
                <a:ea typeface="Batang" panose="02030600000101010101" pitchFamily="18" charset="-127"/>
              </a:rPr>
              <a:t>¿QUÉ SON LAS MEDIDAS CORRECTIVAS?</a:t>
            </a:r>
          </a:p>
        </p:txBody>
      </p:sp>
      <p:sp>
        <p:nvSpPr>
          <p:cNvPr id="3" name="Marcador de contenido 2"/>
          <p:cNvSpPr>
            <a:spLocks noGrp="1"/>
          </p:cNvSpPr>
          <p:nvPr>
            <p:ph idx="1"/>
          </p:nvPr>
        </p:nvSpPr>
        <p:spPr>
          <a:xfrm>
            <a:off x="895865" y="2078190"/>
            <a:ext cx="10515600" cy="1206431"/>
          </a:xfrm>
        </p:spPr>
        <p:txBody>
          <a:bodyPr>
            <a:noAutofit/>
          </a:bodyPr>
          <a:lstStyle/>
          <a:p>
            <a:pPr algn="just"/>
            <a:r>
              <a:rPr lang="es-PE" sz="2600" dirty="0">
                <a:latin typeface="+mj-lt"/>
              </a:rPr>
              <a:t>Son acciones que tienen por objetivo </a:t>
            </a:r>
            <a:r>
              <a:rPr lang="es-PE" sz="2600" b="1" dirty="0">
                <a:latin typeface="+mj-lt"/>
              </a:rPr>
              <a:t>facilitar el cambio de</a:t>
            </a:r>
            <a:r>
              <a:rPr lang="es-PE" sz="2600" dirty="0">
                <a:latin typeface="+mj-lt"/>
              </a:rPr>
              <a:t> </a:t>
            </a:r>
            <a:r>
              <a:rPr lang="es-PE" sz="2600" b="1" dirty="0">
                <a:latin typeface="+mj-lt"/>
              </a:rPr>
              <a:t>comportamiento</a:t>
            </a:r>
            <a:r>
              <a:rPr lang="es-PE" sz="2600" dirty="0">
                <a:latin typeface="+mj-lt"/>
              </a:rPr>
              <a:t> de las o los estudiantes en relación a la convivencia escolar, </a:t>
            </a:r>
            <a:r>
              <a:rPr lang="es-PE" sz="2600" b="1" dirty="0">
                <a:latin typeface="+mj-lt"/>
              </a:rPr>
              <a:t>de acuerdo a su edad y nivel de desarrollo, respetando su dignidad y sin vulnerar sus derechos.</a:t>
            </a:r>
            <a:endParaRPr lang="es-PE" sz="2600" dirty="0">
              <a:latin typeface="+mj-lt"/>
            </a:endParaRPr>
          </a:p>
        </p:txBody>
      </p:sp>
      <p:graphicFrame>
        <p:nvGraphicFramePr>
          <p:cNvPr id="6" name="Diagrama 5"/>
          <p:cNvGraphicFramePr/>
          <p:nvPr>
            <p:extLst>
              <p:ext uri="{D42A27DB-BD31-4B8C-83A1-F6EECF244321}">
                <p14:modId xmlns:p14="http://schemas.microsoft.com/office/powerpoint/2010/main" val="1682045428"/>
              </p:ext>
            </p:extLst>
          </p:nvPr>
        </p:nvGraphicFramePr>
        <p:xfrm>
          <a:off x="4991769" y="3801978"/>
          <a:ext cx="6871367" cy="264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2"/>
          <p:cNvSpPr txBox="1">
            <a:spLocks/>
          </p:cNvSpPr>
          <p:nvPr/>
        </p:nvSpPr>
        <p:spPr>
          <a:xfrm>
            <a:off x="895865" y="3955117"/>
            <a:ext cx="3844577" cy="2132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600" dirty="0">
                <a:latin typeface="+mj-lt"/>
              </a:rPr>
              <a:t>Se aplican a través de estrategias que motiven a los y las estudiantes involucrados a</a:t>
            </a:r>
          </a:p>
        </p:txBody>
      </p:sp>
      <p:cxnSp>
        <p:nvCxnSpPr>
          <p:cNvPr id="9" name="Conector recto de flecha 8"/>
          <p:cNvCxnSpPr/>
          <p:nvPr/>
        </p:nvCxnSpPr>
        <p:spPr>
          <a:xfrm>
            <a:off x="3224463" y="5281863"/>
            <a:ext cx="1515979"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028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duotone>
              <a:schemeClr val="bg2">
                <a:shade val="45000"/>
                <a:satMod val="135000"/>
              </a:schemeClr>
              <a:prstClr val="white"/>
            </a:duotone>
          </a:blip>
          <a:srcRect t="16871" b="11070"/>
          <a:stretch/>
        </p:blipFill>
        <p:spPr>
          <a:xfrm>
            <a:off x="542282" y="3312787"/>
            <a:ext cx="11254818" cy="2949146"/>
          </a:xfrm>
          <a:prstGeom prst="rect">
            <a:avLst/>
          </a:prstGeom>
        </p:spPr>
      </p:pic>
      <p:sp>
        <p:nvSpPr>
          <p:cNvPr id="2" name="Título 1"/>
          <p:cNvSpPr>
            <a:spLocks noGrp="1"/>
          </p:cNvSpPr>
          <p:nvPr>
            <p:ph type="title"/>
          </p:nvPr>
        </p:nvSpPr>
        <p:spPr>
          <a:xfrm>
            <a:off x="709903" y="1498792"/>
            <a:ext cx="10752753" cy="2039064"/>
          </a:xfrm>
        </p:spPr>
        <p:txBody>
          <a:bodyPr>
            <a:normAutofit fontScale="90000"/>
          </a:bodyPr>
          <a:lstStyle/>
          <a:p>
            <a:pPr algn="ctr"/>
            <a:r>
              <a:rPr lang="es-PE" sz="5400" b="1" dirty="0">
                <a:solidFill>
                  <a:srgbClr val="C00000"/>
                </a:solidFill>
                <a:ea typeface="Batang" panose="02030600000101010101" pitchFamily="18" charset="-127"/>
              </a:rPr>
              <a:t>PROPUESTA PARA LA ELABORACIÓN DE LAS NORMAS DE CONVIVENCIA EN LA IE</a:t>
            </a:r>
          </a:p>
        </p:txBody>
      </p:sp>
    </p:spTree>
    <p:extLst>
      <p:ext uri="{BB962C8B-B14F-4D97-AF65-F5344CB8AC3E}">
        <p14:creationId xmlns:p14="http://schemas.microsoft.com/office/powerpoint/2010/main" val="424624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10813" y="774576"/>
            <a:ext cx="9216817" cy="1222670"/>
          </a:xfrm>
        </p:spPr>
        <p:txBody>
          <a:bodyPr>
            <a:noAutofit/>
          </a:bodyPr>
          <a:lstStyle/>
          <a:p>
            <a:pPr algn="ctr"/>
            <a:r>
              <a:rPr lang="es-PE" sz="4000" b="1" dirty="0">
                <a:solidFill>
                  <a:srgbClr val="C00000"/>
                </a:solidFill>
                <a:ea typeface="Batang" panose="02030600000101010101" pitchFamily="18" charset="-127"/>
              </a:rPr>
              <a:t>ACCIONES PREVIAS PARA ELABORAR LAS NORMAS DE CONVIVENCIA</a:t>
            </a:r>
          </a:p>
        </p:txBody>
      </p:sp>
      <p:graphicFrame>
        <p:nvGraphicFramePr>
          <p:cNvPr id="2" name="Diagrama 1"/>
          <p:cNvGraphicFramePr/>
          <p:nvPr>
            <p:extLst>
              <p:ext uri="{D42A27DB-BD31-4B8C-83A1-F6EECF244321}">
                <p14:modId xmlns:p14="http://schemas.microsoft.com/office/powerpoint/2010/main" val="2729095341"/>
              </p:ext>
            </p:extLst>
          </p:nvPr>
        </p:nvGraphicFramePr>
        <p:xfrm>
          <a:off x="312194" y="1937083"/>
          <a:ext cx="11596521" cy="473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54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681" y="944892"/>
            <a:ext cx="10944225" cy="6723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n w="0"/>
                <a:solidFill>
                  <a:schemeClr val="tx1"/>
                </a:solidFill>
                <a:effectLst>
                  <a:outerShdw blurRad="38100" dist="19050" dir="2700000" algn="tl" rotWithShape="0">
                    <a:schemeClr val="dk1">
                      <a:alpha val="40000"/>
                    </a:schemeClr>
                  </a:outerShdw>
                </a:effectLst>
              </a:rPr>
              <a:t>1: Conocer las fortalezas y necesidades de la IE con respecto a la convivencia escolar</a:t>
            </a:r>
            <a:endParaRPr lang="es-PE" sz="2400" dirty="0">
              <a:ln w="0"/>
              <a:solidFill>
                <a:schemeClr val="tx1"/>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636282" y="1897988"/>
            <a:ext cx="8785007" cy="5070780"/>
          </a:xfrm>
          <a:prstGeom prst="rect">
            <a:avLst/>
          </a:prstGeom>
        </p:spPr>
      </p:pic>
      <p:sp>
        <p:nvSpPr>
          <p:cNvPr id="3" name="Marcador de contenido 2"/>
          <p:cNvSpPr>
            <a:spLocks noGrp="1"/>
          </p:cNvSpPr>
          <p:nvPr>
            <p:ph idx="1"/>
          </p:nvPr>
        </p:nvSpPr>
        <p:spPr>
          <a:xfrm>
            <a:off x="7360025" y="2583543"/>
            <a:ext cx="4556204" cy="3338286"/>
          </a:xfrm>
          <a:solidFill>
            <a:schemeClr val="accent1">
              <a:lumMod val="60000"/>
              <a:lumOff val="40000"/>
            </a:schemeClr>
          </a:solidFill>
          <a:ln w="57150">
            <a:solidFill>
              <a:srgbClr val="0070C0"/>
            </a:solidFill>
          </a:ln>
        </p:spPr>
        <p:txBody>
          <a:bodyPr>
            <a:normAutofit/>
          </a:bodyPr>
          <a:lstStyle/>
          <a:p>
            <a:pPr algn="just"/>
            <a:r>
              <a:rPr lang="es-ES" sz="2400" dirty="0">
                <a:latin typeface="+mj-lt"/>
              </a:rPr>
              <a:t>Antes de iniciar con el proceso de la elaboración de las normas de convivencia, es importante que se tenga conocimiento de las condiciones de la IE con respecto a la convivencia escolar, que puede ser extraído del </a:t>
            </a:r>
            <a:r>
              <a:rPr lang="es-ES" sz="2400" b="1" dirty="0">
                <a:latin typeface="+mj-lt"/>
              </a:rPr>
              <a:t>diagnóstico institucional.</a:t>
            </a:r>
            <a:endParaRPr lang="es-PE" sz="2400" b="1" dirty="0">
              <a:latin typeface="+mj-lt"/>
            </a:endParaRPr>
          </a:p>
        </p:txBody>
      </p:sp>
    </p:spTree>
    <p:extLst>
      <p:ext uri="{BB962C8B-B14F-4D97-AF65-F5344CB8AC3E}">
        <p14:creationId xmlns:p14="http://schemas.microsoft.com/office/powerpoint/2010/main" val="583676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618565"/>
            <a:ext cx="10515600" cy="10417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a:ln w="0"/>
                <a:solidFill>
                  <a:schemeClr val="tx1"/>
                </a:solidFill>
                <a:effectLst>
                  <a:outerShdw blurRad="38100" dist="19050" dir="2700000" algn="tl" rotWithShape="0">
                    <a:schemeClr val="dk1">
                      <a:alpha val="40000"/>
                    </a:schemeClr>
                  </a:outerShdw>
                </a:effectLst>
                <a:latin typeface="+mj-lt"/>
              </a:rPr>
              <a:t>2: Formar el Comité TOE que cumpla con un perfil determinado e idóneo para cumplir con las responsabilidades asignadas.</a:t>
            </a:r>
            <a:endParaRPr lang="es-PE" sz="2200" dirty="0">
              <a:ln w="0"/>
              <a:solidFill>
                <a:schemeClr val="tx1"/>
              </a:solidFill>
              <a:effectLst>
                <a:outerShdw blurRad="38100" dist="19050" dir="2700000" algn="tl" rotWithShape="0">
                  <a:schemeClr val="dk1">
                    <a:alpha val="40000"/>
                  </a:schemeClr>
                </a:outerShdw>
              </a:effectLst>
              <a:latin typeface="+mj-lt"/>
            </a:endParaRPr>
          </a:p>
        </p:txBody>
      </p:sp>
      <p:sp>
        <p:nvSpPr>
          <p:cNvPr id="11" name="Rectángulo 10"/>
          <p:cNvSpPr/>
          <p:nvPr/>
        </p:nvSpPr>
        <p:spPr>
          <a:xfrm>
            <a:off x="838200" y="1885037"/>
            <a:ext cx="10515600" cy="2246769"/>
          </a:xfrm>
          <a:prstGeom prst="rect">
            <a:avLst/>
          </a:prstGeom>
        </p:spPr>
        <p:txBody>
          <a:bodyPr wrap="square">
            <a:spAutoFit/>
          </a:bodyPr>
          <a:lstStyle/>
          <a:p>
            <a:pPr marL="342900" indent="-342900" algn="just">
              <a:buFont typeface="Arial" panose="020B0604020202020204" pitchFamily="34" charset="0"/>
              <a:buChar char="•"/>
            </a:pPr>
            <a:r>
              <a:rPr lang="es-ES" sz="2000" b="1" dirty="0">
                <a:latin typeface="Calibri Light" panose="020F0302020204030204" pitchFamily="34" charset="0"/>
                <a:ea typeface="Calibri" panose="020F0502020204030204" pitchFamily="34" charset="0"/>
                <a:cs typeface="Calibri" panose="020F0502020204030204" pitchFamily="34" charset="0"/>
              </a:rPr>
              <a:t>El Comité</a:t>
            </a:r>
            <a:r>
              <a:rPr lang="es-ES" sz="2000" dirty="0">
                <a:latin typeface="Calibri Light" panose="020F0302020204030204" pitchFamily="34" charset="0"/>
                <a:ea typeface="Calibri" panose="020F0502020204030204" pitchFamily="34" charset="0"/>
                <a:cs typeface="Calibri" panose="020F0502020204030204" pitchFamily="34" charset="0"/>
              </a:rPr>
              <a:t> como órgano responsable de la gestión de la convivencia escolar, lidera el proceso de elaboración, actualización y validación de las Normas de Convivencia. </a:t>
            </a:r>
          </a:p>
          <a:p>
            <a:pPr marL="342900" indent="-342900" algn="jus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Formar este Comité es una de las principales labores del director o directora, puesto que junto con él, gestionarán la convivencia escolar en la IE. </a:t>
            </a:r>
          </a:p>
          <a:p>
            <a:pPr marL="342900" indent="-342900" algn="jus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Este equipo es quien proporciona la guía a través de todo el proceso para la construcción de las normas de convivencia y tienen la responsabilidad y compromiso para poder acompañar el proceso al resto de actores.</a:t>
            </a:r>
            <a:endParaRPr lang="es-PE" sz="2000" dirty="0"/>
          </a:p>
        </p:txBody>
      </p:sp>
      <p:graphicFrame>
        <p:nvGraphicFramePr>
          <p:cNvPr id="13" name="Diagrama 12"/>
          <p:cNvGraphicFramePr/>
          <p:nvPr>
            <p:extLst>
              <p:ext uri="{D42A27DB-BD31-4B8C-83A1-F6EECF244321}">
                <p14:modId xmlns:p14="http://schemas.microsoft.com/office/powerpoint/2010/main" val="2878628794"/>
              </p:ext>
            </p:extLst>
          </p:nvPr>
        </p:nvGraphicFramePr>
        <p:xfrm>
          <a:off x="4315326" y="5331042"/>
          <a:ext cx="6982326" cy="125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Flecha derecha 17"/>
          <p:cNvSpPr/>
          <p:nvPr/>
        </p:nvSpPr>
        <p:spPr>
          <a:xfrm>
            <a:off x="838200" y="4645243"/>
            <a:ext cx="3380874" cy="1262262"/>
          </a:xfrm>
          <a:prstGeom prst="rightArrow">
            <a:avLst/>
          </a:prstGeom>
          <a:noFill/>
          <a:ln w="57150">
            <a:solidFill>
              <a:srgbClr val="BF9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2000" b="1" dirty="0">
                <a:solidFill>
                  <a:sysClr val="windowText" lastClr="000000"/>
                </a:solidFill>
                <a:latin typeface="+mj-lt"/>
              </a:rPr>
              <a:t>Perfil sugerido</a:t>
            </a:r>
          </a:p>
        </p:txBody>
      </p:sp>
      <p:graphicFrame>
        <p:nvGraphicFramePr>
          <p:cNvPr id="19" name="Diagrama 18"/>
          <p:cNvGraphicFramePr/>
          <p:nvPr>
            <p:extLst>
              <p:ext uri="{D42A27DB-BD31-4B8C-83A1-F6EECF244321}">
                <p14:modId xmlns:p14="http://schemas.microsoft.com/office/powerpoint/2010/main" val="2345456353"/>
              </p:ext>
            </p:extLst>
          </p:nvPr>
        </p:nvGraphicFramePr>
        <p:xfrm>
          <a:off x="4315326" y="4172000"/>
          <a:ext cx="6982326" cy="12533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3406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199" y="814000"/>
            <a:ext cx="10816771" cy="1584427"/>
          </a:xfrm>
          <a:prstGeom prst="rect">
            <a:avLst/>
          </a:prstGeom>
          <a:solidFill>
            <a:srgbClr val="B7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dirty="0"/>
              <a:t>3: Analizar las normas de convivencia actuales y validarlas con enfoques de los Lineamientos para la Gestión de la Convivencia Escolar, la Prevención y la Atención de la Violencia Contra Niñas, Niños y Adolescentes</a:t>
            </a:r>
            <a:endParaRPr lang="es-PE" sz="2200" b="1" dirty="0">
              <a:latin typeface="+mj-lt"/>
            </a:endParaRPr>
          </a:p>
        </p:txBody>
      </p:sp>
      <p:sp>
        <p:nvSpPr>
          <p:cNvPr id="11" name="Rectángulo 10"/>
          <p:cNvSpPr/>
          <p:nvPr/>
        </p:nvSpPr>
        <p:spPr>
          <a:xfrm>
            <a:off x="439353" y="2581499"/>
            <a:ext cx="7830458" cy="2246769"/>
          </a:xfrm>
          <a:prstGeom prst="rect">
            <a:avLst/>
          </a:prstGeom>
        </p:spPr>
        <p:txBody>
          <a:bodyPr wrap="square">
            <a:spAutoFit/>
          </a:bodyPr>
          <a:lstStyle/>
          <a:p>
            <a:pPr lvl="0"/>
            <a:r>
              <a:rPr lang="es-ES" sz="2000" dirty="0"/>
              <a:t>Las Normas de convivencia, promueven condiciones, para el ejercicio ciudadano de la comunidad educativa, a través de una convivencia escolar </a:t>
            </a:r>
            <a:r>
              <a:rPr lang="es-ES" sz="2000" b="1" dirty="0"/>
              <a:t>democrática</a:t>
            </a:r>
            <a:r>
              <a:rPr lang="es-ES" sz="2000" dirty="0"/>
              <a:t>, basada en la defensa </a:t>
            </a:r>
            <a:r>
              <a:rPr lang="es-ES" sz="2000" b="1" dirty="0"/>
              <a:t>de los derechos humanos</a:t>
            </a:r>
            <a:r>
              <a:rPr lang="es-ES" sz="2000" dirty="0"/>
              <a:t>, el </a:t>
            </a:r>
            <a:r>
              <a:rPr lang="es-ES" sz="2000" b="1" dirty="0"/>
              <a:t>respeto por las diferencias</a:t>
            </a:r>
            <a:r>
              <a:rPr lang="es-ES" sz="2000" dirty="0"/>
              <a:t>, la </a:t>
            </a:r>
            <a:r>
              <a:rPr lang="es-ES" sz="2000" b="1" dirty="0"/>
              <a:t>responsabilidad frente a las normas y el rechazo a toda forma de violencia y discriminación</a:t>
            </a:r>
            <a:r>
              <a:rPr lang="es-ES" sz="2000" dirty="0"/>
              <a:t>.  Asegurar  que la IE sea un entorno </a:t>
            </a:r>
            <a:r>
              <a:rPr lang="es-ES" sz="2000" b="1" dirty="0"/>
              <a:t>protector y seguro</a:t>
            </a:r>
            <a:r>
              <a:rPr lang="es-ES" sz="2000" dirty="0"/>
              <a:t>, para el logro de sus aprendizajes. </a:t>
            </a:r>
            <a:r>
              <a:rPr lang="es-ES" sz="2000" strike="sngStrike" dirty="0">
                <a:solidFill>
                  <a:schemeClr val="accent6"/>
                </a:solidFill>
                <a:latin typeface="+mj-lt"/>
              </a:rPr>
              <a:t>.</a:t>
            </a:r>
          </a:p>
          <a:p>
            <a:pPr lvl="0"/>
            <a:endParaRPr lang="es-ES" sz="2000" strike="sngStrike" dirty="0">
              <a:solidFill>
                <a:schemeClr val="accent6"/>
              </a:solidFill>
              <a:latin typeface="+mj-lt"/>
            </a:endParaRPr>
          </a:p>
        </p:txBody>
      </p:sp>
      <p:sp>
        <p:nvSpPr>
          <p:cNvPr id="6" name="Rectángulo 5"/>
          <p:cNvSpPr/>
          <p:nvPr/>
        </p:nvSpPr>
        <p:spPr>
          <a:xfrm>
            <a:off x="8686793" y="3471660"/>
            <a:ext cx="3196773" cy="3139321"/>
          </a:xfrm>
          <a:prstGeom prst="rect">
            <a:avLst/>
          </a:prstGeom>
          <a:solidFill>
            <a:schemeClr val="accent4">
              <a:lumMod val="60000"/>
              <a:lumOff val="40000"/>
            </a:schemeClr>
          </a:solidFill>
          <a:ln w="57150">
            <a:noFill/>
          </a:ln>
        </p:spPr>
        <p:txBody>
          <a:bodyPr wrap="square">
            <a:spAutoFit/>
          </a:bodyPr>
          <a:lstStyle/>
          <a:p>
            <a:pPr algn="just">
              <a:spcAft>
                <a:spcPts val="0"/>
              </a:spcAft>
            </a:pPr>
            <a:r>
              <a:rPr lang="es-ES" b="1" dirty="0">
                <a:solidFill>
                  <a:srgbClr val="FF0000"/>
                </a:solidFill>
                <a:latin typeface="Calibri Light" panose="020F0302020204030204" pitchFamily="34" charset="0"/>
                <a:ea typeface="Calibri" panose="020F0502020204030204" pitchFamily="34" charset="0"/>
                <a:cs typeface="Calibri" panose="020F0502020204030204" pitchFamily="34" charset="0"/>
              </a:rPr>
              <a:t>ENFOQUES</a:t>
            </a:r>
          </a:p>
          <a:p>
            <a:pPr marL="285750" indent="-285750" algn="just">
              <a:spcAft>
                <a:spcPts val="0"/>
              </a:spcAf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de derechos. </a:t>
            </a:r>
            <a:endParaRPr lang="es-PE" sz="24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de igualdad de oportunidades entre hombres y mujeres.</a:t>
            </a:r>
            <a:endParaRPr lang="es-PE" sz="24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de calidad educativa</a:t>
            </a:r>
            <a:endParaRPr lang="es-PE" sz="24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intercultural.</a:t>
            </a:r>
            <a:endParaRPr lang="es-PE" sz="24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inclusivo</a:t>
            </a:r>
            <a:endParaRPr lang="es-PE"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2000" dirty="0">
                <a:latin typeface="Calibri Light" panose="020F0302020204030204" pitchFamily="34" charset="0"/>
                <a:ea typeface="Calibri" panose="020F0502020204030204" pitchFamily="34" charset="0"/>
                <a:cs typeface="Calibri" panose="020F0502020204030204" pitchFamily="34" charset="0"/>
              </a:rPr>
              <a:t>Enfoque de ciclo de </a:t>
            </a:r>
            <a:r>
              <a:rPr lang="es-ES" dirty="0">
                <a:latin typeface="Calibri Light" panose="020F0302020204030204" pitchFamily="34" charset="0"/>
                <a:ea typeface="Calibri" panose="020F0502020204030204" pitchFamily="34" charset="0"/>
                <a:cs typeface="Calibri" panose="020F0502020204030204" pitchFamily="34" charset="0"/>
              </a:rPr>
              <a:t>vida</a:t>
            </a:r>
            <a:endParaRPr lang="es-PE" dirty="0"/>
          </a:p>
        </p:txBody>
      </p:sp>
      <p:sp>
        <p:nvSpPr>
          <p:cNvPr id="9" name="Rectángulo 8"/>
          <p:cNvSpPr/>
          <p:nvPr/>
        </p:nvSpPr>
        <p:spPr>
          <a:xfrm>
            <a:off x="439353" y="4653011"/>
            <a:ext cx="6950798" cy="1631216"/>
          </a:xfrm>
          <a:prstGeom prst="rect">
            <a:avLst/>
          </a:prstGeom>
          <a:solidFill>
            <a:srgbClr val="FFC000"/>
          </a:solidFill>
          <a:ln w="38100">
            <a:noFill/>
          </a:ln>
        </p:spPr>
        <p:txBody>
          <a:bodyPr wrap="square">
            <a:spAutoFit/>
          </a:bodyPr>
          <a:lstStyle/>
          <a:p>
            <a:r>
              <a:rPr lang="es-ES" sz="2000" dirty="0">
                <a:latin typeface="+mj-lt"/>
              </a:rPr>
              <a:t>Se propone que cada IE, analice sus Normas de Convivencia y Medidas correctivas actuales y las valide con  los </a:t>
            </a:r>
            <a:r>
              <a:rPr lang="es-ES" sz="2000" dirty="0"/>
              <a:t>Enfoques trasversales que guían los planteamientos y disposiciones para la gestión de la convivencia escolar, desde los principios hasta las acciones concretas. </a:t>
            </a:r>
            <a:endParaRPr lang="es-PE" sz="2000" dirty="0"/>
          </a:p>
        </p:txBody>
      </p:sp>
      <p:sp>
        <p:nvSpPr>
          <p:cNvPr id="8" name="Flecha derecha 7"/>
          <p:cNvSpPr/>
          <p:nvPr/>
        </p:nvSpPr>
        <p:spPr>
          <a:xfrm>
            <a:off x="7598998" y="5210278"/>
            <a:ext cx="957999" cy="499857"/>
          </a:xfrm>
          <a:prstGeom prst="rightArrow">
            <a:avLst/>
          </a:prstGeom>
          <a:solidFill>
            <a:srgbClr val="B62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3264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310813" y="107576"/>
            <a:ext cx="9216817" cy="1021977"/>
          </a:xfrm>
        </p:spPr>
        <p:txBody>
          <a:bodyPr>
            <a:noAutofit/>
          </a:bodyPr>
          <a:lstStyle/>
          <a:p>
            <a:pPr algn="ctr"/>
            <a:r>
              <a:rPr lang="es-PE" sz="4000" b="1" dirty="0">
                <a:solidFill>
                  <a:srgbClr val="C00000"/>
                </a:solidFill>
                <a:ea typeface="Batang" panose="02030600000101010101" pitchFamily="18" charset="-127"/>
              </a:rPr>
              <a:t>PASOS PARA ELABORAR LAS NORMAS DE CONVIVENCIA</a:t>
            </a:r>
          </a:p>
        </p:txBody>
      </p:sp>
      <p:graphicFrame>
        <p:nvGraphicFramePr>
          <p:cNvPr id="2" name="Diagrama 1"/>
          <p:cNvGraphicFramePr/>
          <p:nvPr>
            <p:extLst>
              <p:ext uri="{D42A27DB-BD31-4B8C-83A1-F6EECF244321}">
                <p14:modId xmlns:p14="http://schemas.microsoft.com/office/powerpoint/2010/main" val="3854524794"/>
              </p:ext>
            </p:extLst>
          </p:nvPr>
        </p:nvGraphicFramePr>
        <p:xfrm>
          <a:off x="283165" y="1129553"/>
          <a:ext cx="11596521" cy="537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09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656295"/>
            <a:ext cx="10515600" cy="1004064"/>
          </a:xfrm>
          <a:prstGeom prst="rect">
            <a:avLst/>
          </a:prstGeom>
          <a:solidFill>
            <a:schemeClr val="accent5">
              <a:lumMod val="50000"/>
            </a:schemeClr>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200" b="1" dirty="0">
                <a:latin typeface="+mj-lt"/>
              </a:rPr>
              <a:t>PASO 1: </a:t>
            </a:r>
            <a:r>
              <a:rPr lang="es-ES" sz="2200" b="1" dirty="0">
                <a:latin typeface="+mj-lt"/>
              </a:rPr>
              <a:t> Sensibilizar a la comunidad educativa sobre la importancia de establecer las normas de convivencia escolar</a:t>
            </a:r>
            <a:endParaRPr lang="es-PE" sz="2200" b="1" dirty="0">
              <a:latin typeface="+mj-lt"/>
            </a:endParaRPr>
          </a:p>
        </p:txBody>
      </p:sp>
      <p:sp>
        <p:nvSpPr>
          <p:cNvPr id="11" name="Rectángulo 10"/>
          <p:cNvSpPr/>
          <p:nvPr/>
        </p:nvSpPr>
        <p:spPr>
          <a:xfrm>
            <a:off x="838200" y="1885037"/>
            <a:ext cx="10515600" cy="1015663"/>
          </a:xfrm>
          <a:prstGeom prst="rect">
            <a:avLst/>
          </a:prstGeom>
        </p:spPr>
        <p:txBody>
          <a:bodyPr wrap="square">
            <a:spAutoFit/>
          </a:bodyPr>
          <a:lstStyle/>
          <a:p>
            <a:pPr algn="just"/>
            <a:r>
              <a:rPr lang="es-ES" sz="2000" dirty="0">
                <a:latin typeface="+mj-lt"/>
              </a:rPr>
              <a:t>En los Lineamientos” se enfatiza la necesidad de que las normas sean </a:t>
            </a:r>
            <a:r>
              <a:rPr lang="es-ES" sz="2000" dirty="0">
                <a:solidFill>
                  <a:srgbClr val="FF0000"/>
                </a:solidFill>
                <a:latin typeface="+mj-lt"/>
              </a:rPr>
              <a:t>creadas de manera consensuada</a:t>
            </a:r>
            <a:r>
              <a:rPr lang="es-ES" sz="2000" dirty="0">
                <a:latin typeface="+mj-lt"/>
              </a:rPr>
              <a:t>. Por lo tanto, para elaborar las normas de convivencia de manera válida, se necesita que la participación es de todos los integrantes de la comunidad educativa.</a:t>
            </a:r>
            <a:endParaRPr lang="es-PE" sz="2000" strike="sngStrike" dirty="0">
              <a:solidFill>
                <a:schemeClr val="accent6"/>
              </a:solidFill>
              <a:latin typeface="+mj-lt"/>
            </a:endParaRPr>
          </a:p>
        </p:txBody>
      </p:sp>
      <p:graphicFrame>
        <p:nvGraphicFramePr>
          <p:cNvPr id="2" name="Diagrama 1"/>
          <p:cNvGraphicFramePr/>
          <p:nvPr>
            <p:extLst>
              <p:ext uri="{D42A27DB-BD31-4B8C-83A1-F6EECF244321}">
                <p14:modId xmlns:p14="http://schemas.microsoft.com/office/powerpoint/2010/main" val="4252863861"/>
              </p:ext>
            </p:extLst>
          </p:nvPr>
        </p:nvGraphicFramePr>
        <p:xfrm>
          <a:off x="838201" y="3404935"/>
          <a:ext cx="6031832" cy="3092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errar llave 2"/>
          <p:cNvSpPr/>
          <p:nvPr/>
        </p:nvSpPr>
        <p:spPr>
          <a:xfrm>
            <a:off x="7243011" y="3489158"/>
            <a:ext cx="565484" cy="2899610"/>
          </a:xfrm>
          <a:prstGeom prst="rightBrace">
            <a:avLst/>
          </a:prstGeom>
          <a:ln>
            <a:solidFill>
              <a:srgbClr val="BF9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7" name="Rectángulo 6"/>
          <p:cNvSpPr/>
          <p:nvPr/>
        </p:nvSpPr>
        <p:spPr>
          <a:xfrm>
            <a:off x="8056955" y="5186043"/>
            <a:ext cx="3412959" cy="1015663"/>
          </a:xfrm>
          <a:prstGeom prst="rect">
            <a:avLst/>
          </a:prstGeom>
        </p:spPr>
        <p:txBody>
          <a:bodyPr wrap="square">
            <a:spAutoFit/>
          </a:bodyPr>
          <a:lstStyle/>
          <a:p>
            <a:pPr algn="just"/>
            <a:r>
              <a:rPr lang="es-ES" sz="2000" b="1" i="1" dirty="0">
                <a:latin typeface="+mj-lt"/>
              </a:rPr>
              <a:t>Ejemplos: un díptico, volantes, afiches, utilizar las redes sociales. </a:t>
            </a:r>
            <a:endParaRPr lang="es-PE" sz="2000" b="1" i="1" dirty="0">
              <a:latin typeface="+mj-lt"/>
            </a:endParaRPr>
          </a:p>
        </p:txBody>
      </p:sp>
      <p:pic>
        <p:nvPicPr>
          <p:cNvPr id="6" name="Imagen 5"/>
          <p:cNvPicPr>
            <a:picLocks noChangeAspect="1"/>
          </p:cNvPicPr>
          <p:nvPr/>
        </p:nvPicPr>
        <p:blipFill>
          <a:blip r:embed="rId8"/>
          <a:stretch>
            <a:fillRect/>
          </a:stretch>
        </p:blipFill>
        <p:spPr>
          <a:xfrm>
            <a:off x="8139501" y="3125379"/>
            <a:ext cx="2956816" cy="1743607"/>
          </a:xfrm>
          <a:prstGeom prst="rect">
            <a:avLst/>
          </a:prstGeom>
        </p:spPr>
      </p:pic>
    </p:spTree>
    <p:extLst>
      <p:ext uri="{BB962C8B-B14F-4D97-AF65-F5344CB8AC3E}">
        <p14:creationId xmlns:p14="http://schemas.microsoft.com/office/powerpoint/2010/main" val="180322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963901"/>
            <a:ext cx="10515600" cy="696457"/>
          </a:xfrm>
          <a:prstGeom prst="rect">
            <a:avLst/>
          </a:prstGeom>
          <a:solidFill>
            <a:srgbClr val="0070C0"/>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200" b="1" dirty="0">
                <a:latin typeface="+mj-lt"/>
              </a:rPr>
              <a:t>PASO 2: Recojo de información de actores de la comunidad educativa.</a:t>
            </a:r>
          </a:p>
        </p:txBody>
      </p:sp>
      <p:sp>
        <p:nvSpPr>
          <p:cNvPr id="11" name="Rectángulo 10"/>
          <p:cNvSpPr/>
          <p:nvPr/>
        </p:nvSpPr>
        <p:spPr>
          <a:xfrm>
            <a:off x="417285" y="1820015"/>
            <a:ext cx="10515600" cy="1200329"/>
          </a:xfrm>
          <a:prstGeom prst="rect">
            <a:avLst/>
          </a:prstGeom>
        </p:spPr>
        <p:txBody>
          <a:bodyPr wrap="square">
            <a:spAutoFit/>
          </a:bodyPr>
          <a:lstStyle/>
          <a:p>
            <a:r>
              <a:rPr lang="es-ES" sz="2400" dirty="0"/>
              <a:t>El Comité de tutoría podrá diseñar actividades que permitan reflexionar a los diferentes actores de la comunidad educativa sobre </a:t>
            </a:r>
            <a:r>
              <a:rPr lang="es-ES" sz="2400" dirty="0">
                <a:solidFill>
                  <a:srgbClr val="FF0000"/>
                </a:solidFill>
              </a:rPr>
              <a:t>la “escuela que tenemos” y la “escuela que queremos”. </a:t>
            </a:r>
            <a:endParaRPr lang="es-PE" sz="2400" dirty="0">
              <a:solidFill>
                <a:srgbClr val="FF0000"/>
              </a:solidFill>
            </a:endParaRPr>
          </a:p>
        </p:txBody>
      </p:sp>
      <p:graphicFrame>
        <p:nvGraphicFramePr>
          <p:cNvPr id="5" name="Diagrama 4"/>
          <p:cNvGraphicFramePr/>
          <p:nvPr>
            <p:extLst>
              <p:ext uri="{D42A27DB-BD31-4B8C-83A1-F6EECF244321}">
                <p14:modId xmlns:p14="http://schemas.microsoft.com/office/powerpoint/2010/main" val="3799380626"/>
              </p:ext>
            </p:extLst>
          </p:nvPr>
        </p:nvGraphicFramePr>
        <p:xfrm>
          <a:off x="1434960" y="3180001"/>
          <a:ext cx="9929726" cy="32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56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887506"/>
            <a:ext cx="10515600" cy="1405751"/>
          </a:xfrm>
          <a:prstGeom prst="rect">
            <a:avLst/>
          </a:prstGeom>
          <a:solidFill>
            <a:schemeClr val="accent6">
              <a:lumMod val="75000"/>
            </a:schemeClr>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PASO 3: </a:t>
            </a:r>
            <a:r>
              <a:rPr lang="es-ES" sz="2000" u="sng" dirty="0"/>
              <a:t>Integración de la información recabada de los distintos actores de la comunidad educativa</a:t>
            </a:r>
            <a:r>
              <a:rPr lang="es-ES" sz="2000" dirty="0"/>
              <a:t>, en base a las características básicas de normas de convivencia y medidas correctivas. Se validarán según los enfoques trasversales para la gestión de la convivencia escolar.</a:t>
            </a:r>
            <a:endParaRPr lang="es-PE" sz="2000" b="1" dirty="0"/>
          </a:p>
        </p:txBody>
      </p:sp>
      <p:sp>
        <p:nvSpPr>
          <p:cNvPr id="2" name="Rectángulo 1"/>
          <p:cNvSpPr/>
          <p:nvPr/>
        </p:nvSpPr>
        <p:spPr>
          <a:xfrm>
            <a:off x="838199" y="2600591"/>
            <a:ext cx="10515601" cy="2554545"/>
          </a:xfrm>
          <a:prstGeom prst="rect">
            <a:avLst/>
          </a:prstGeom>
        </p:spPr>
        <p:txBody>
          <a:bodyPr wrap="square">
            <a:spAutoFit/>
          </a:bodyPr>
          <a:lstStyle/>
          <a:p>
            <a:pPr algn="just"/>
            <a:r>
              <a:rPr lang="es-ES" sz="2000" dirty="0">
                <a:latin typeface="+mj-lt"/>
              </a:rPr>
              <a:t>A partir de la reflexión con las normas anteriores, diagnostico de la IE e información recogida, se pregunta </a:t>
            </a:r>
            <a:r>
              <a:rPr lang="es-ES" sz="2000" b="1" dirty="0">
                <a:latin typeface="+mj-lt"/>
              </a:rPr>
              <a:t>“¿Cómo se espera que se comporten los estudiantes y docentes de la escuela que queremos?”</a:t>
            </a:r>
            <a:r>
              <a:rPr lang="es-ES" sz="2000" dirty="0">
                <a:latin typeface="+mj-lt"/>
              </a:rPr>
              <a:t>. </a:t>
            </a:r>
          </a:p>
          <a:p>
            <a:pPr algn="just"/>
            <a:endParaRPr lang="es-ES" sz="2000" dirty="0">
              <a:latin typeface="+mj-lt"/>
            </a:endParaRPr>
          </a:p>
          <a:p>
            <a:pPr algn="just"/>
            <a:r>
              <a:rPr lang="es-ES" sz="2000" dirty="0">
                <a:latin typeface="+mj-lt"/>
              </a:rPr>
              <a:t>Luego de escribir aquellos comportamientos deseados, es importantes reducirlos y tratar de agruparlos en normas, que cumplan con las características que se detallaron anteriormente.</a:t>
            </a:r>
          </a:p>
          <a:p>
            <a:pPr algn="just"/>
            <a:endParaRPr lang="es-PE" sz="2000" dirty="0">
              <a:latin typeface="+mj-lt"/>
            </a:endParaRPr>
          </a:p>
          <a:p>
            <a:pPr algn="just"/>
            <a:r>
              <a:rPr lang="es-ES" sz="2000" dirty="0">
                <a:latin typeface="+mj-lt"/>
              </a:rPr>
              <a:t>Ejemplo de normas de convivencia:</a:t>
            </a:r>
            <a:endParaRPr lang="es-PE" sz="2000" dirty="0">
              <a:latin typeface="+mj-lt"/>
            </a:endParaRPr>
          </a:p>
        </p:txBody>
      </p:sp>
      <p:graphicFrame>
        <p:nvGraphicFramePr>
          <p:cNvPr id="5" name="Diagrama 4"/>
          <p:cNvGraphicFramePr/>
          <p:nvPr>
            <p:extLst>
              <p:ext uri="{D42A27DB-BD31-4B8C-83A1-F6EECF244321}">
                <p14:modId xmlns:p14="http://schemas.microsoft.com/office/powerpoint/2010/main" val="1689774539"/>
              </p:ext>
            </p:extLst>
          </p:nvPr>
        </p:nvGraphicFramePr>
        <p:xfrm>
          <a:off x="838198" y="5466614"/>
          <a:ext cx="10515601" cy="122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3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0415" y="2414559"/>
            <a:ext cx="10363385" cy="3692327"/>
          </a:xfrm>
        </p:spPr>
        <p:txBody>
          <a:bodyPr>
            <a:noAutofit/>
          </a:bodyPr>
          <a:lstStyle/>
          <a:p>
            <a:pPr algn="just"/>
            <a:r>
              <a:rPr lang="es-ES" sz="4400" dirty="0">
                <a:latin typeface="+mj-lt"/>
                <a:ea typeface="Batang" panose="02030600000101010101" pitchFamily="18" charset="-127"/>
              </a:rPr>
              <a:t>Brindar las nociones básicas para entender las normas de convivencia.</a:t>
            </a:r>
            <a:endParaRPr lang="es-PE" sz="4400" dirty="0">
              <a:latin typeface="+mj-lt"/>
              <a:ea typeface="Batang" panose="02030600000101010101" pitchFamily="18" charset="-127"/>
            </a:endParaRPr>
          </a:p>
          <a:p>
            <a:pPr algn="just"/>
            <a:r>
              <a:rPr lang="es-ES" sz="4400" dirty="0">
                <a:latin typeface="+mj-lt"/>
                <a:ea typeface="Batang" panose="02030600000101010101" pitchFamily="18" charset="-127"/>
              </a:rPr>
              <a:t>Brindar una propuesta de elaboración de las normas de convivencia en la IE que ayude a la gestión educativa de la IE.</a:t>
            </a:r>
            <a:endParaRPr lang="es-PE" sz="4400" dirty="0">
              <a:latin typeface="+mj-lt"/>
              <a:ea typeface="Batang" panose="02030600000101010101" pitchFamily="18" charset="-127"/>
            </a:endParaRPr>
          </a:p>
        </p:txBody>
      </p:sp>
      <p:sp>
        <p:nvSpPr>
          <p:cNvPr id="5" name="Título 1"/>
          <p:cNvSpPr>
            <a:spLocks noGrp="1"/>
          </p:cNvSpPr>
          <p:nvPr>
            <p:ph type="title"/>
          </p:nvPr>
        </p:nvSpPr>
        <p:spPr>
          <a:xfrm>
            <a:off x="2197442" y="716142"/>
            <a:ext cx="9156358" cy="1325563"/>
          </a:xfrm>
        </p:spPr>
        <p:txBody>
          <a:bodyPr/>
          <a:lstStyle/>
          <a:p>
            <a:r>
              <a:rPr lang="es-PE" b="1" dirty="0">
                <a:solidFill>
                  <a:srgbClr val="C00000"/>
                </a:solidFill>
              </a:rPr>
              <a:t>OBJETIVO</a:t>
            </a:r>
          </a:p>
        </p:txBody>
      </p:sp>
      <p:pic>
        <p:nvPicPr>
          <p:cNvPr id="6" name="Imagen 5"/>
          <p:cNvPicPr>
            <a:picLocks noChangeAspect="1"/>
          </p:cNvPicPr>
          <p:nvPr/>
        </p:nvPicPr>
        <p:blipFill>
          <a:blip r:embed="rId2"/>
          <a:stretch>
            <a:fillRect/>
          </a:stretch>
        </p:blipFill>
        <p:spPr>
          <a:xfrm>
            <a:off x="333630" y="716142"/>
            <a:ext cx="1863811" cy="1491049"/>
          </a:xfrm>
          <a:prstGeom prst="rect">
            <a:avLst/>
          </a:prstGeom>
        </p:spPr>
      </p:pic>
    </p:spTree>
    <p:extLst>
      <p:ext uri="{BB962C8B-B14F-4D97-AF65-F5344CB8AC3E}">
        <p14:creationId xmlns:p14="http://schemas.microsoft.com/office/powerpoint/2010/main" val="554008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838200" y="1920206"/>
            <a:ext cx="10515600" cy="430887"/>
          </a:xfrm>
          <a:prstGeom prst="rect">
            <a:avLst/>
          </a:prstGeom>
        </p:spPr>
        <p:txBody>
          <a:bodyPr wrap="square">
            <a:spAutoFit/>
          </a:bodyPr>
          <a:lstStyle/>
          <a:p>
            <a:pPr algn="just"/>
            <a:r>
              <a:rPr lang="es-ES" sz="2200" b="1" dirty="0">
                <a:latin typeface="+mj-lt"/>
              </a:rPr>
              <a:t>¿ Cuáles son las características que se buscan en las normas de convivencia?</a:t>
            </a:r>
            <a:endParaRPr lang="es-PE" sz="2200" b="1" dirty="0">
              <a:latin typeface="+mj-lt"/>
            </a:endParaRPr>
          </a:p>
        </p:txBody>
      </p:sp>
      <p:graphicFrame>
        <p:nvGraphicFramePr>
          <p:cNvPr id="5" name="Diagrama 4"/>
          <p:cNvGraphicFramePr/>
          <p:nvPr>
            <p:extLst>
              <p:ext uri="{D42A27DB-BD31-4B8C-83A1-F6EECF244321}">
                <p14:modId xmlns:p14="http://schemas.microsoft.com/office/powerpoint/2010/main" val="4193500769"/>
              </p:ext>
            </p:extLst>
          </p:nvPr>
        </p:nvGraphicFramePr>
        <p:xfrm>
          <a:off x="937846" y="2285147"/>
          <a:ext cx="10415954" cy="4097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38630" y="657463"/>
            <a:ext cx="10715170" cy="1262743"/>
          </a:xfrm>
          <a:prstGeom prst="rect">
            <a:avLst/>
          </a:prstGeom>
          <a:solidFill>
            <a:schemeClr val="accent5">
              <a:lumMod val="75000"/>
            </a:schemeClr>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latin typeface="+mj-lt"/>
              </a:rPr>
              <a:t>PASO 3 </a:t>
            </a:r>
            <a:r>
              <a:rPr lang="es-ES" sz="2000" dirty="0"/>
              <a:t>Integración de la información recabada de los distintos actores de la comunidad educativa, </a:t>
            </a:r>
            <a:r>
              <a:rPr lang="es-ES" sz="2400" u="sng" dirty="0"/>
              <a:t>en base a las características básicas de normas de convivencia y medidas correctivas.</a:t>
            </a:r>
            <a:r>
              <a:rPr lang="es-ES" sz="2000" dirty="0"/>
              <a:t> Se validaran según los enfoques trasversales para la gestión de la convivencia escolar. </a:t>
            </a:r>
            <a:r>
              <a:rPr lang="es-ES" sz="2000" dirty="0" err="1"/>
              <a:t>DS.N°</a:t>
            </a:r>
            <a:r>
              <a:rPr lang="es-ES" sz="2000" dirty="0"/>
              <a:t> 004-2018-Minedu.</a:t>
            </a:r>
            <a:endParaRPr lang="es-PE" sz="2000" b="1" dirty="0">
              <a:latin typeface="+mj-lt"/>
            </a:endParaRPr>
          </a:p>
        </p:txBody>
      </p:sp>
    </p:spTree>
    <p:extLst>
      <p:ext uri="{BB962C8B-B14F-4D97-AF65-F5344CB8AC3E}">
        <p14:creationId xmlns:p14="http://schemas.microsoft.com/office/powerpoint/2010/main" val="396338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869576" y="171981"/>
            <a:ext cx="9311770" cy="6853632"/>
          </a:xfrm>
          <a:prstGeom prst="rect">
            <a:avLst/>
          </a:prstGeom>
        </p:spPr>
      </p:pic>
    </p:spTree>
    <p:extLst>
      <p:ext uri="{BB962C8B-B14F-4D97-AF65-F5344CB8AC3E}">
        <p14:creationId xmlns:p14="http://schemas.microsoft.com/office/powerpoint/2010/main" val="259879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963902"/>
            <a:ext cx="10515600" cy="640454"/>
          </a:xfrm>
          <a:prstGeom prst="rect">
            <a:avLst/>
          </a:prstGeom>
          <a:solidFill>
            <a:srgbClr val="B62C00"/>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latin typeface="+mj-lt"/>
              </a:rPr>
              <a:t>Desarrollo de las medidas correctivas</a:t>
            </a:r>
            <a:endParaRPr lang="es-PE" sz="2200" b="1" dirty="0">
              <a:latin typeface="+mj-lt"/>
            </a:endParaRPr>
          </a:p>
        </p:txBody>
      </p:sp>
      <p:sp>
        <p:nvSpPr>
          <p:cNvPr id="11" name="Rectángulo 10"/>
          <p:cNvSpPr/>
          <p:nvPr/>
        </p:nvSpPr>
        <p:spPr>
          <a:xfrm>
            <a:off x="838200" y="1885037"/>
            <a:ext cx="10515600" cy="1354217"/>
          </a:xfrm>
          <a:prstGeom prst="rect">
            <a:avLst/>
          </a:prstGeom>
        </p:spPr>
        <p:txBody>
          <a:bodyPr wrap="square">
            <a:spAutoFit/>
          </a:bodyPr>
          <a:lstStyle/>
          <a:p>
            <a:r>
              <a:rPr lang="es-ES" sz="2000" dirty="0"/>
              <a:t>Las medidas correctivas se aplican en situaciones en las que los o las </a:t>
            </a:r>
            <a:r>
              <a:rPr lang="es-ES" sz="2000" b="1" dirty="0"/>
              <a:t>estudiantes no han respetado las normas de convivencia</a:t>
            </a:r>
            <a:r>
              <a:rPr lang="es-ES" sz="2000" dirty="0"/>
              <a:t> de la IE o del aula.</a:t>
            </a:r>
          </a:p>
          <a:p>
            <a:endParaRPr lang="es-ES" sz="1000" dirty="0">
              <a:latin typeface="+mj-lt"/>
            </a:endParaRPr>
          </a:p>
          <a:p>
            <a:endParaRPr lang="es-ES" sz="1100" dirty="0">
              <a:latin typeface="+mj-lt"/>
            </a:endParaRPr>
          </a:p>
          <a:p>
            <a:r>
              <a:rPr lang="es-ES" sz="2000" dirty="0">
                <a:latin typeface="+mj-lt"/>
              </a:rPr>
              <a:t>Recordemos</a:t>
            </a:r>
            <a:endParaRPr lang="es-PE" sz="2000" dirty="0">
              <a:latin typeface="+mj-lt"/>
            </a:endParaRPr>
          </a:p>
        </p:txBody>
      </p:sp>
      <p:pic>
        <p:nvPicPr>
          <p:cNvPr id="9" name="image38.jpg"/>
          <p:cNvPicPr/>
          <p:nvPr/>
        </p:nvPicPr>
        <p:blipFill rotWithShape="1">
          <a:blip r:embed="rId3">
            <a:extLst>
              <a:ext uri="{28A0092B-C50C-407E-A947-70E740481C1C}">
                <a14:useLocalDpi xmlns:a14="http://schemas.microsoft.com/office/drawing/2010/main" val="0"/>
              </a:ext>
            </a:extLst>
          </a:blip>
          <a:srcRect l="4744" t="9721" r="1502" b="45330"/>
          <a:stretch/>
        </p:blipFill>
        <p:spPr>
          <a:xfrm>
            <a:off x="5377689" y="2912558"/>
            <a:ext cx="5298228" cy="3547618"/>
          </a:xfrm>
          <a:prstGeom prst="rect">
            <a:avLst/>
          </a:prstGeom>
          <a:ln>
            <a:solidFill>
              <a:schemeClr val="tx1"/>
            </a:solidFill>
          </a:ln>
        </p:spPr>
      </p:pic>
      <p:cxnSp>
        <p:nvCxnSpPr>
          <p:cNvPr id="3" name="Conector angular 2"/>
          <p:cNvCxnSpPr/>
          <p:nvPr/>
        </p:nvCxnSpPr>
        <p:spPr>
          <a:xfrm>
            <a:off x="2363190" y="3051960"/>
            <a:ext cx="2707574" cy="1341912"/>
          </a:xfrm>
          <a:prstGeom prst="bentConnector3">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30624" y="1111977"/>
            <a:ext cx="10515600" cy="640454"/>
          </a:xfrm>
          <a:prstGeom prst="rect">
            <a:avLst/>
          </a:prstGeom>
          <a:solidFill>
            <a:srgbClr val="B62C00"/>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200" b="1" dirty="0">
                <a:latin typeface="+mj-lt"/>
              </a:rPr>
              <a:t>M</a:t>
            </a:r>
            <a:r>
              <a:rPr lang="es-ES" sz="2200" b="1" dirty="0">
                <a:latin typeface="+mj-lt"/>
              </a:rPr>
              <a:t>EDIDAS CORRECTIVAS</a:t>
            </a:r>
            <a:endParaRPr lang="es-PE" sz="2200" b="1" dirty="0">
              <a:latin typeface="+mj-lt"/>
            </a:endParaRPr>
          </a:p>
        </p:txBody>
      </p:sp>
      <p:sp>
        <p:nvSpPr>
          <p:cNvPr id="11" name="Rectángulo 10"/>
          <p:cNvSpPr/>
          <p:nvPr/>
        </p:nvSpPr>
        <p:spPr>
          <a:xfrm>
            <a:off x="838200" y="1885037"/>
            <a:ext cx="10515600" cy="1015663"/>
          </a:xfrm>
          <a:prstGeom prst="rect">
            <a:avLst/>
          </a:prstGeom>
        </p:spPr>
        <p:txBody>
          <a:bodyPr wrap="square">
            <a:spAutoFit/>
          </a:bodyPr>
          <a:lstStyle/>
          <a:p>
            <a:pPr algn="just"/>
            <a:r>
              <a:rPr lang="es-PE" sz="2000" b="1" dirty="0">
                <a:latin typeface="+mj-lt"/>
              </a:rPr>
              <a:t>En el Capítulo de “Normas de Convivencia” que se incorpora en el Reglamento Interno, se incluye como cuarto punto las </a:t>
            </a:r>
            <a:r>
              <a:rPr lang="es-PE" sz="2000" b="1" dirty="0">
                <a:solidFill>
                  <a:srgbClr val="FF0000"/>
                </a:solidFill>
                <a:latin typeface="+mj-lt"/>
              </a:rPr>
              <a:t>medidas correctivas. </a:t>
            </a:r>
            <a:r>
              <a:rPr lang="es-PE" sz="2000" b="1" dirty="0">
                <a:latin typeface="+mj-lt"/>
              </a:rPr>
              <a:t>Para su desarrollo, se deben tomar en cuenta las características que éstas deben tener:</a:t>
            </a:r>
          </a:p>
        </p:txBody>
      </p:sp>
      <p:graphicFrame>
        <p:nvGraphicFramePr>
          <p:cNvPr id="5" name="Diagrama 4"/>
          <p:cNvGraphicFramePr/>
          <p:nvPr>
            <p:extLst>
              <p:ext uri="{D42A27DB-BD31-4B8C-83A1-F6EECF244321}">
                <p14:modId xmlns:p14="http://schemas.microsoft.com/office/powerpoint/2010/main" val="279205062"/>
              </p:ext>
            </p:extLst>
          </p:nvPr>
        </p:nvGraphicFramePr>
        <p:xfrm>
          <a:off x="950027" y="2790703"/>
          <a:ext cx="10403774" cy="3705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93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8630" y="2388305"/>
            <a:ext cx="10943770" cy="1044132"/>
          </a:xfrm>
          <a:prstGeom prst="rect">
            <a:avLst/>
          </a:prstGeom>
        </p:spPr>
        <p:txBody>
          <a:bodyPr wrap="square">
            <a:spAutoFit/>
          </a:bodyPr>
          <a:lstStyle/>
          <a:p>
            <a:pPr lvl="0"/>
            <a:r>
              <a:rPr lang="es-ES" sz="2000" dirty="0"/>
              <a:t>Luego el Comité validará las nuevas normas con ambas matrices, se tendrá el documento final. </a:t>
            </a:r>
            <a:r>
              <a:rPr lang="es-ES" sz="2000" i="1" dirty="0" err="1"/>
              <a:t>D.S.N°</a:t>
            </a:r>
            <a:r>
              <a:rPr lang="es-ES" sz="2000" i="1" dirty="0"/>
              <a:t> 004-2018-Minedu</a:t>
            </a:r>
            <a:endParaRPr lang="es-PE" sz="2000" dirty="0"/>
          </a:p>
          <a:p>
            <a:pPr algn="just">
              <a:lnSpc>
                <a:spcPct val="115000"/>
              </a:lnSpc>
              <a:spcAft>
                <a:spcPts val="0"/>
              </a:spcAft>
            </a:pPr>
            <a:endParaRPr lang="es-PE" sz="1900" dirty="0">
              <a:effectLst/>
              <a:latin typeface="+mj-lt"/>
              <a:ea typeface="Times New Roman" panose="02020603050405020304" pitchFamily="18" charset="0"/>
            </a:endParaRPr>
          </a:p>
        </p:txBody>
      </p:sp>
      <p:sp>
        <p:nvSpPr>
          <p:cNvPr id="6" name="Rectángulo 5"/>
          <p:cNvSpPr/>
          <p:nvPr/>
        </p:nvSpPr>
        <p:spPr>
          <a:xfrm>
            <a:off x="2471477" y="3091351"/>
            <a:ext cx="7278075" cy="3108543"/>
          </a:xfrm>
          <a:prstGeom prst="rect">
            <a:avLst/>
          </a:prstGeom>
          <a:solidFill>
            <a:schemeClr val="accent4">
              <a:lumMod val="60000"/>
              <a:lumOff val="40000"/>
            </a:schemeClr>
          </a:solidFill>
          <a:ln w="57150">
            <a:noFill/>
          </a:ln>
        </p:spPr>
        <p:txBody>
          <a:bodyPr wrap="square">
            <a:spAutoFit/>
          </a:bodyPr>
          <a:lstStyle/>
          <a:p>
            <a:pPr algn="just">
              <a:spcAft>
                <a:spcPts val="0"/>
              </a:spcAft>
            </a:pPr>
            <a:r>
              <a:rPr lang="es-ES" sz="2400" dirty="0">
                <a:ln w="0"/>
                <a:solidFill>
                  <a:schemeClr val="accent1"/>
                </a:solidFill>
                <a:effectLst>
                  <a:outerShdw blurRad="38100" dist="25400" dir="5400000" algn="ctr" rotWithShape="0">
                    <a:srgbClr val="6E747A">
                      <a:alpha val="43000"/>
                    </a:srgbClr>
                  </a:outerShdw>
                </a:effectLst>
                <a:latin typeface="Calibri Light" panose="020F0302020204030204" pitchFamily="34" charset="0"/>
                <a:ea typeface="Calibri" panose="020F0502020204030204" pitchFamily="34" charset="0"/>
                <a:cs typeface="Calibri" panose="020F0502020204030204" pitchFamily="34" charset="0"/>
              </a:rPr>
              <a:t>ENFOQUES</a:t>
            </a:r>
          </a:p>
          <a:p>
            <a:pPr marL="285750" indent="-285750" algn="just">
              <a:spcAft>
                <a:spcPts val="0"/>
              </a:spcAft>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de derechos. </a:t>
            </a:r>
            <a:endParaRPr lang="es-PE"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de igualdad de oportunidades entre hombres y mujeres.</a:t>
            </a:r>
            <a:endParaRPr lang="es-PE"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de calidad educativa</a:t>
            </a:r>
            <a:endParaRPr lang="es-PE"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intercultural.</a:t>
            </a:r>
            <a:endParaRPr lang="es-PE" sz="2800" dirty="0">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inclusivo</a:t>
            </a:r>
            <a:endParaRPr lang="es-PE" sz="28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sz="2400" dirty="0">
                <a:latin typeface="Calibri Light" panose="020F0302020204030204" pitchFamily="34" charset="0"/>
                <a:ea typeface="Calibri" panose="020F0502020204030204" pitchFamily="34" charset="0"/>
                <a:cs typeface="Calibri" panose="020F0502020204030204" pitchFamily="34" charset="0"/>
              </a:rPr>
              <a:t>Enfoque de ciclo de </a:t>
            </a:r>
            <a:r>
              <a:rPr lang="es-ES" sz="2000" dirty="0">
                <a:latin typeface="Calibri Light" panose="020F0302020204030204" pitchFamily="34" charset="0"/>
                <a:ea typeface="Calibri" panose="020F0502020204030204" pitchFamily="34" charset="0"/>
                <a:cs typeface="Calibri" panose="020F0502020204030204" pitchFamily="34" charset="0"/>
              </a:rPr>
              <a:t>vida</a:t>
            </a:r>
            <a:endParaRPr lang="es-PE" sz="2000" dirty="0"/>
          </a:p>
        </p:txBody>
      </p:sp>
      <p:sp>
        <p:nvSpPr>
          <p:cNvPr id="5" name="Rectángulo 4"/>
          <p:cNvSpPr/>
          <p:nvPr/>
        </p:nvSpPr>
        <p:spPr>
          <a:xfrm>
            <a:off x="838200" y="963901"/>
            <a:ext cx="10515600" cy="1329356"/>
          </a:xfrm>
          <a:prstGeom prst="rect">
            <a:avLst/>
          </a:prstGeom>
          <a:solidFill>
            <a:schemeClr val="accent5">
              <a:lumMod val="50000"/>
            </a:schemeClr>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PASO 3: </a:t>
            </a:r>
            <a:r>
              <a:rPr lang="es-ES" sz="2000" u="sng" dirty="0"/>
              <a:t>Integración de la información recabada de los distintos actores de la comunidad educativa</a:t>
            </a:r>
            <a:r>
              <a:rPr lang="es-ES" sz="2000" dirty="0"/>
              <a:t>, en base a las características básicas de normas de convivencia y medidas correctivas. Se validarán según los enfoques trasversales para la gestión de la convivencia escolar.</a:t>
            </a:r>
            <a:endParaRPr lang="es-PE" sz="2000" b="1" dirty="0"/>
          </a:p>
        </p:txBody>
      </p:sp>
    </p:spTree>
    <p:extLst>
      <p:ext uri="{BB962C8B-B14F-4D97-AF65-F5344CB8AC3E}">
        <p14:creationId xmlns:p14="http://schemas.microsoft.com/office/powerpoint/2010/main" val="814312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198" y="1102047"/>
            <a:ext cx="10515600" cy="852317"/>
          </a:xfrm>
          <a:prstGeom prst="rect">
            <a:avLst/>
          </a:prstGeom>
          <a:solidFill>
            <a:srgbClr val="BB5624"/>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PASO 4:</a:t>
            </a:r>
            <a:r>
              <a:rPr lang="es-ES" sz="2400" dirty="0"/>
              <a:t> Asamblea General para la presentación y validación de las Normas de Convivencia y medidas correctivas con la comunidad educativa.</a:t>
            </a:r>
            <a:endParaRPr lang="es-PE" sz="2400" dirty="0"/>
          </a:p>
        </p:txBody>
      </p:sp>
      <p:sp>
        <p:nvSpPr>
          <p:cNvPr id="2" name="Rectángulo 1"/>
          <p:cNvSpPr/>
          <p:nvPr/>
        </p:nvSpPr>
        <p:spPr>
          <a:xfrm>
            <a:off x="838198" y="2037325"/>
            <a:ext cx="5649687" cy="4247317"/>
          </a:xfrm>
          <a:prstGeom prst="rect">
            <a:avLst/>
          </a:prstGeom>
        </p:spPr>
        <p:txBody>
          <a:bodyPr wrap="square">
            <a:spAutoFit/>
          </a:bodyPr>
          <a:lstStyle/>
          <a:p>
            <a:endParaRPr lang="es-ES" dirty="0"/>
          </a:p>
          <a:p>
            <a:r>
              <a:rPr lang="es-ES" dirty="0"/>
              <a:t>Se presenta las normas de convivencia y medidas correctivas, en una reunión donde participan los representantes de la </a:t>
            </a:r>
            <a:r>
              <a:rPr lang="es-ES" b="1" dirty="0"/>
              <a:t>comunidad educativa </a:t>
            </a:r>
            <a:r>
              <a:rPr lang="es-ES" dirty="0"/>
              <a:t>(docentes, estudiantes, padres de familia, etc.), para que así en consenso lleguen a definir cuáles serán las normas de convivencia de la IE. </a:t>
            </a:r>
          </a:p>
          <a:p>
            <a:r>
              <a:rPr lang="es-ES" dirty="0"/>
              <a:t> </a:t>
            </a:r>
          </a:p>
          <a:p>
            <a:r>
              <a:rPr lang="es-ES" dirty="0"/>
              <a:t>De ninguna manera podrá ser obviada la participación de las y los estudiantes en la elaboración y validación del documento.  </a:t>
            </a:r>
          </a:p>
          <a:p>
            <a:endParaRPr lang="es-ES" dirty="0"/>
          </a:p>
          <a:p>
            <a:r>
              <a:rPr lang="es-ES" dirty="0"/>
              <a:t>Su participación y el contenido del documento debe embarcarse </a:t>
            </a:r>
            <a:r>
              <a:rPr lang="es-ES" b="1" dirty="0"/>
              <a:t>en los derechos humanos garantizados por la Convención sobre los Derechos del Niño.  </a:t>
            </a:r>
            <a:endParaRPr lang="es-PE" b="1" dirty="0"/>
          </a:p>
        </p:txBody>
      </p:sp>
      <p:pic>
        <p:nvPicPr>
          <p:cNvPr id="2050" name="Picture 2" descr="Resultado de imagen para esc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885" y="3047631"/>
            <a:ext cx="5212985" cy="2727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27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879535"/>
            <a:ext cx="10515600" cy="901639"/>
          </a:xfrm>
          <a:prstGeom prst="rect">
            <a:avLst/>
          </a:prstGeom>
          <a:solidFill>
            <a:schemeClr val="accent5">
              <a:lumMod val="50000"/>
            </a:schemeClr>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PASO 5:</a:t>
            </a:r>
            <a:r>
              <a:rPr lang="es-ES" sz="2400" dirty="0"/>
              <a:t> Aprobación de las Normas de Convivencia de la institución educativa y su inclusión en el Reglamento Interno, mediante Resolución Directoral</a:t>
            </a:r>
            <a:endParaRPr lang="es-PE" sz="2400" dirty="0"/>
          </a:p>
        </p:txBody>
      </p:sp>
      <p:sp>
        <p:nvSpPr>
          <p:cNvPr id="11" name="Rectángulo 10"/>
          <p:cNvSpPr/>
          <p:nvPr/>
        </p:nvSpPr>
        <p:spPr>
          <a:xfrm>
            <a:off x="838200" y="1885037"/>
            <a:ext cx="10515600" cy="3785652"/>
          </a:xfrm>
          <a:prstGeom prst="rect">
            <a:avLst/>
          </a:prstGeom>
        </p:spPr>
        <p:txBody>
          <a:bodyPr wrap="square">
            <a:spAutoFit/>
          </a:bodyPr>
          <a:lstStyle/>
          <a:p>
            <a:r>
              <a:rPr lang="es-ES" sz="2000" dirty="0">
                <a:solidFill>
                  <a:srgbClr val="C00000"/>
                </a:solidFill>
              </a:rPr>
              <a:t>EL DIRECTOR O DIRECTORA</a:t>
            </a:r>
            <a:r>
              <a:rPr lang="es-ES" sz="2000" dirty="0"/>
              <a:t>:</a:t>
            </a:r>
          </a:p>
          <a:p>
            <a:endParaRPr lang="es-PE" sz="2000" dirty="0"/>
          </a:p>
          <a:p>
            <a:r>
              <a:rPr lang="es-ES" sz="2000" dirty="0"/>
              <a:t>a. Convoca al Comité de Tutoría y Orientación Educativa para encargarle </a:t>
            </a:r>
            <a:r>
              <a:rPr lang="es-ES" sz="2000" b="1" dirty="0"/>
              <a:t>la elaboración, validación y posterior difusión de las Normas de Convivencia de la IE. </a:t>
            </a:r>
            <a:endParaRPr lang="es-PE" sz="2000" dirty="0"/>
          </a:p>
          <a:p>
            <a:r>
              <a:rPr lang="es-ES" sz="2000" dirty="0"/>
              <a:t>b. Determina si las Normas de Convivencia se elaboran con </a:t>
            </a:r>
            <a:r>
              <a:rPr lang="es-ES" sz="2000" b="1" dirty="0"/>
              <a:t>la participación de la totalidad</a:t>
            </a:r>
            <a:r>
              <a:rPr lang="es-ES" sz="2000" dirty="0"/>
              <a:t> de integrantes de la comunidad educativa o de sus representantes. En caso participaran solo los representantes, se elabora un documento base para que sea puesto en consulta. </a:t>
            </a:r>
            <a:endParaRPr lang="es-PE" sz="2000" dirty="0"/>
          </a:p>
          <a:p>
            <a:r>
              <a:rPr lang="es-ES" sz="2000" dirty="0"/>
              <a:t>c. Después de haber consultado con el CONEI, aprueba las Normas de Convivencia de la institución educativa y </a:t>
            </a:r>
            <a:r>
              <a:rPr lang="es-ES" sz="2000" b="1" dirty="0"/>
              <a:t>su inclusión en el Reglamento Interno</a:t>
            </a:r>
            <a:r>
              <a:rPr lang="es-ES" sz="2000" dirty="0"/>
              <a:t>, mediante Resolución Directoral. </a:t>
            </a:r>
            <a:endParaRPr lang="es-PE" sz="2000" dirty="0"/>
          </a:p>
          <a:p>
            <a:r>
              <a:rPr lang="es-ES" sz="2000" dirty="0"/>
              <a:t> </a:t>
            </a:r>
            <a:endParaRPr lang="es-PE" sz="2000" dirty="0"/>
          </a:p>
          <a:p>
            <a:r>
              <a:rPr lang="es-ES" sz="2000" dirty="0"/>
              <a:t>El director autoriza </a:t>
            </a:r>
            <a:r>
              <a:rPr lang="es-ES" sz="2000" b="1" dirty="0"/>
              <a:t>con Resolución Directoral la publicación de Normas de Convivencia</a:t>
            </a:r>
            <a:r>
              <a:rPr lang="es-ES" sz="2000" dirty="0"/>
              <a:t> de la IE y su inclusión en el Reglamento Interno después de haberlas revisado con el CONEI.</a:t>
            </a:r>
            <a:endParaRPr lang="es-PE" sz="2000" dirty="0"/>
          </a:p>
        </p:txBody>
      </p:sp>
    </p:spTree>
    <p:extLst>
      <p:ext uri="{BB962C8B-B14F-4D97-AF65-F5344CB8AC3E}">
        <p14:creationId xmlns:p14="http://schemas.microsoft.com/office/powerpoint/2010/main" val="1088250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8200" y="963901"/>
            <a:ext cx="10515600" cy="696457"/>
          </a:xfrm>
          <a:prstGeom prst="rect">
            <a:avLst/>
          </a:prstGeom>
          <a:solidFill>
            <a:srgbClr val="BB5624"/>
          </a:solidFill>
          <a:ln>
            <a:solidFill>
              <a:srgbClr val="BB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a:t>PASO 6:</a:t>
            </a:r>
            <a:r>
              <a:rPr lang="es-ES" sz="2400" dirty="0"/>
              <a:t> Difusión de las nuevas Normas de convivencia con medidas correctivas.</a:t>
            </a:r>
            <a:endParaRPr lang="es-PE" sz="2400" dirty="0"/>
          </a:p>
        </p:txBody>
      </p:sp>
      <p:sp>
        <p:nvSpPr>
          <p:cNvPr id="7" name="Marcador de contenido 6"/>
          <p:cNvSpPr>
            <a:spLocks noGrp="1"/>
          </p:cNvSpPr>
          <p:nvPr>
            <p:ph sz="half" idx="2"/>
          </p:nvPr>
        </p:nvSpPr>
        <p:spPr>
          <a:xfrm>
            <a:off x="636587" y="2235200"/>
            <a:ext cx="4370841" cy="4071453"/>
          </a:xfrm>
        </p:spPr>
        <p:txBody>
          <a:bodyPr>
            <a:normAutofit/>
          </a:bodyPr>
          <a:lstStyle/>
          <a:p>
            <a:pPr marL="0" indent="0" algn="just">
              <a:buNone/>
            </a:pPr>
            <a:endParaRPr lang="es-ES" sz="2000" dirty="0">
              <a:latin typeface="+mj-lt"/>
            </a:endParaRPr>
          </a:p>
          <a:p>
            <a:pPr algn="just"/>
            <a:r>
              <a:rPr lang="es-ES" sz="2000" dirty="0">
                <a:latin typeface="+mj-lt"/>
              </a:rPr>
              <a:t>El director junto con el Comité TOE, debe de </a:t>
            </a:r>
            <a:r>
              <a:rPr lang="es-ES" sz="2000" b="1" dirty="0">
                <a:latin typeface="+mj-lt"/>
              </a:rPr>
              <a:t>presentar a toda la comunidad educativa las normas </a:t>
            </a:r>
            <a:r>
              <a:rPr lang="es-ES" sz="2000" dirty="0">
                <a:latin typeface="+mj-lt"/>
              </a:rPr>
              <a:t>de convivencia finalmente consensuadas, así como los comportamientos esperados por cada norma y contexto (matriz)</a:t>
            </a:r>
          </a:p>
          <a:p>
            <a:pPr algn="just"/>
            <a:r>
              <a:rPr lang="es-ES" sz="2000" dirty="0">
                <a:latin typeface="+mj-lt"/>
              </a:rPr>
              <a:t>La presentación de las normas es solo el comienzo, pues la  difusión debe ser permanente y en un lugar accesible para todos los integrantes de la comunidad educativa.</a:t>
            </a:r>
            <a:endParaRPr lang="es-PE" sz="2000" dirty="0">
              <a:latin typeface="+mj-l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58" y="3378199"/>
            <a:ext cx="2310377" cy="1734457"/>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0143" t="567" r="18344" b="21293"/>
          <a:stretch/>
        </p:blipFill>
        <p:spPr>
          <a:xfrm rot="5400000">
            <a:off x="5752123" y="2656992"/>
            <a:ext cx="3331224" cy="3176873"/>
          </a:xfrm>
          <a:prstGeom prst="rect">
            <a:avLst/>
          </a:prstGeom>
        </p:spPr>
      </p:pic>
    </p:spTree>
    <p:extLst>
      <p:ext uri="{BB962C8B-B14F-4D97-AF65-F5344CB8AC3E}">
        <p14:creationId xmlns:p14="http://schemas.microsoft.com/office/powerpoint/2010/main" val="348795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duotone>
              <a:schemeClr val="bg2">
                <a:shade val="45000"/>
                <a:satMod val="135000"/>
              </a:schemeClr>
              <a:prstClr val="white"/>
            </a:duotone>
          </a:blip>
          <a:srcRect t="16871" b="11070"/>
          <a:stretch/>
        </p:blipFill>
        <p:spPr>
          <a:xfrm>
            <a:off x="542282" y="3683489"/>
            <a:ext cx="11254818" cy="2949146"/>
          </a:xfrm>
          <a:prstGeom prst="rect">
            <a:avLst/>
          </a:prstGeom>
        </p:spPr>
      </p:pic>
      <p:sp>
        <p:nvSpPr>
          <p:cNvPr id="8" name="Título 1"/>
          <p:cNvSpPr>
            <a:spLocks noGrp="1"/>
          </p:cNvSpPr>
          <p:nvPr>
            <p:ph type="title"/>
          </p:nvPr>
        </p:nvSpPr>
        <p:spPr>
          <a:xfrm>
            <a:off x="709903" y="707955"/>
            <a:ext cx="10752753" cy="3151526"/>
          </a:xfrm>
        </p:spPr>
        <p:txBody>
          <a:bodyPr>
            <a:normAutofit/>
          </a:bodyPr>
          <a:lstStyle/>
          <a:p>
            <a:pPr algn="ctr"/>
            <a:r>
              <a:rPr lang="es-PE" sz="4000" b="1" dirty="0">
                <a:ea typeface="Batang" panose="02030600000101010101" pitchFamily="18" charset="-127"/>
              </a:rPr>
              <a:t>Todos los pasos propuestos corresponden al inicio de la Gestión de la Convivencia Escolar. </a:t>
            </a:r>
            <a:br>
              <a:rPr lang="es-PE" sz="4000" b="1" dirty="0">
                <a:ea typeface="Batang" panose="02030600000101010101" pitchFamily="18" charset="-127"/>
              </a:rPr>
            </a:br>
            <a:r>
              <a:rPr lang="es-PE" sz="4000" b="1" dirty="0">
                <a:ea typeface="Batang" panose="02030600000101010101" pitchFamily="18" charset="-127"/>
              </a:rPr>
              <a:t>Es importante </a:t>
            </a:r>
            <a:r>
              <a:rPr lang="es-PE" sz="4000" b="1" dirty="0">
                <a:solidFill>
                  <a:srgbClr val="C00000"/>
                </a:solidFill>
                <a:ea typeface="Batang" panose="02030600000101010101" pitchFamily="18" charset="-127"/>
              </a:rPr>
              <a:t>mantener el compromiso </a:t>
            </a:r>
            <a:r>
              <a:rPr lang="es-PE" sz="4000" b="1" dirty="0">
                <a:ea typeface="Batang" panose="02030600000101010101" pitchFamily="18" charset="-127"/>
              </a:rPr>
              <a:t>en ello y seguir trabajando con la </a:t>
            </a:r>
            <a:r>
              <a:rPr lang="es-PE" sz="4000" b="1" dirty="0">
                <a:solidFill>
                  <a:srgbClr val="C00000"/>
                </a:solidFill>
                <a:ea typeface="Batang" panose="02030600000101010101" pitchFamily="18" charset="-127"/>
              </a:rPr>
              <a:t>comunidad educativa </a:t>
            </a:r>
            <a:r>
              <a:rPr lang="es-PE" sz="4000" b="1" dirty="0">
                <a:ea typeface="Batang" panose="02030600000101010101" pitchFamily="18" charset="-127"/>
              </a:rPr>
              <a:t>para el </a:t>
            </a:r>
            <a:r>
              <a:rPr lang="es-PE" sz="4000" b="1" dirty="0">
                <a:solidFill>
                  <a:srgbClr val="C00000"/>
                </a:solidFill>
                <a:ea typeface="Batang" panose="02030600000101010101" pitchFamily="18" charset="-127"/>
              </a:rPr>
              <a:t>logro de una convivencia armónica y democrática</a:t>
            </a:r>
            <a:r>
              <a:rPr lang="es-PE" sz="4000" b="1" dirty="0">
                <a:ea typeface="Batang" panose="02030600000101010101" pitchFamily="18" charset="-127"/>
              </a:rPr>
              <a:t>.</a:t>
            </a:r>
          </a:p>
        </p:txBody>
      </p:sp>
    </p:spTree>
    <p:extLst>
      <p:ext uri="{BB962C8B-B14F-4D97-AF65-F5344CB8AC3E}">
        <p14:creationId xmlns:p14="http://schemas.microsoft.com/office/powerpoint/2010/main" val="421774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duotone>
              <a:schemeClr val="bg2">
                <a:shade val="45000"/>
                <a:satMod val="135000"/>
              </a:schemeClr>
              <a:prstClr val="white"/>
            </a:duotone>
          </a:blip>
          <a:srcRect t="16871" b="11070"/>
          <a:stretch/>
        </p:blipFill>
        <p:spPr>
          <a:xfrm>
            <a:off x="1047232" y="3949655"/>
            <a:ext cx="10020943" cy="2625829"/>
          </a:xfrm>
          <a:prstGeom prst="rect">
            <a:avLst/>
          </a:prstGeom>
        </p:spPr>
      </p:pic>
      <p:sp>
        <p:nvSpPr>
          <p:cNvPr id="8" name="Título 1"/>
          <p:cNvSpPr>
            <a:spLocks noGrp="1"/>
          </p:cNvSpPr>
          <p:nvPr>
            <p:ph type="title"/>
          </p:nvPr>
        </p:nvSpPr>
        <p:spPr>
          <a:xfrm>
            <a:off x="681328" y="107577"/>
            <a:ext cx="10752753" cy="4123764"/>
          </a:xfrm>
        </p:spPr>
        <p:txBody>
          <a:bodyPr>
            <a:normAutofit fontScale="90000"/>
          </a:bodyPr>
          <a:lstStyle/>
          <a:p>
            <a:pPr algn="ctr"/>
            <a:r>
              <a:rPr lang="es-PE" sz="4000" b="1" dirty="0">
                <a:solidFill>
                  <a:srgbClr val="C00000"/>
                </a:solidFill>
                <a:ea typeface="Batang" panose="02030600000101010101" pitchFamily="18" charset="-127"/>
              </a:rPr>
              <a:t>NUESTRO COMPROMISO </a:t>
            </a:r>
            <a:br>
              <a:rPr lang="es-PE" sz="4000" b="1" dirty="0">
                <a:ea typeface="Batang" panose="02030600000101010101" pitchFamily="18" charset="-127"/>
              </a:rPr>
            </a:br>
            <a:br>
              <a:rPr lang="es-PE" sz="4000" b="1" dirty="0">
                <a:ea typeface="Batang" panose="02030600000101010101" pitchFamily="18" charset="-127"/>
              </a:rPr>
            </a:br>
            <a:r>
              <a:rPr lang="es-PE" sz="2200" b="1" dirty="0">
                <a:ea typeface="Batang" panose="02030600000101010101" pitchFamily="18" charset="-127"/>
              </a:rPr>
              <a:t>Ahora que conocemos las normas y la importancia de que estén enmarcadas en los Lineamientos para la gestión de la convivencia escolar, ¡nos pondremos manos a la obra! </a:t>
            </a:r>
            <a:br>
              <a:rPr lang="es-PE" sz="2200" b="1" dirty="0">
                <a:ea typeface="Batang" panose="02030600000101010101" pitchFamily="18" charset="-127"/>
              </a:rPr>
            </a:br>
            <a:br>
              <a:rPr lang="es-PE" sz="2200" b="1" dirty="0">
                <a:ea typeface="Batang" panose="02030600000101010101" pitchFamily="18" charset="-127"/>
              </a:rPr>
            </a:br>
            <a:r>
              <a:rPr lang="es-PE" sz="2200" b="1" dirty="0">
                <a:ea typeface="Batang" panose="02030600000101010101" pitchFamily="18" charset="-127"/>
              </a:rPr>
              <a:t>Vamos a elaborar un </a:t>
            </a:r>
            <a:r>
              <a:rPr lang="es-PE" sz="2200" b="1" dirty="0">
                <a:solidFill>
                  <a:schemeClr val="accent1"/>
                </a:solidFill>
                <a:ea typeface="Batang" panose="02030600000101010101" pitchFamily="18" charset="-127"/>
              </a:rPr>
              <a:t>“Plan de elaboración de las normas de convivencia 2019” </a:t>
            </a:r>
            <a:r>
              <a:rPr lang="es-PE" sz="2200" b="1" dirty="0">
                <a:ea typeface="Batang" panose="02030600000101010101" pitchFamily="18" charset="-127"/>
              </a:rPr>
              <a:t>en base a un formato que será entregado por el ECEU. En este formato deben contemplar las principales actividades, plazos y responsables por cada paso de elaboración de las normas de convivencia para el 2019.</a:t>
            </a:r>
            <a:br>
              <a:rPr lang="es-PE" sz="2200" b="1" dirty="0">
                <a:ea typeface="Batang" panose="02030600000101010101" pitchFamily="18" charset="-127"/>
              </a:rPr>
            </a:br>
            <a:br>
              <a:rPr lang="es-PE" sz="2200" b="1" dirty="0">
                <a:ea typeface="Batang" panose="02030600000101010101" pitchFamily="18" charset="-127"/>
              </a:rPr>
            </a:br>
            <a:r>
              <a:rPr lang="es-PE" sz="2200" b="1" dirty="0">
                <a:ea typeface="Batang" panose="02030600000101010101" pitchFamily="18" charset="-127"/>
              </a:rPr>
              <a:t>Dicho plan deberá ser socializado durante la visita para recibir la asistencia técnica del especialista de convivencia.</a:t>
            </a:r>
          </a:p>
        </p:txBody>
      </p:sp>
    </p:spTree>
    <p:extLst>
      <p:ext uri="{BB962C8B-B14F-4D97-AF65-F5344CB8AC3E}">
        <p14:creationId xmlns:p14="http://schemas.microsoft.com/office/powerpoint/2010/main" val="259157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duotone>
              <a:schemeClr val="bg2">
                <a:shade val="45000"/>
                <a:satMod val="135000"/>
              </a:schemeClr>
              <a:prstClr val="white"/>
            </a:duotone>
          </a:blip>
          <a:srcRect t="16871" b="11070"/>
          <a:stretch/>
        </p:blipFill>
        <p:spPr>
          <a:xfrm>
            <a:off x="542282" y="3312787"/>
            <a:ext cx="11254818" cy="2949146"/>
          </a:xfrm>
          <a:prstGeom prst="rect">
            <a:avLst/>
          </a:prstGeom>
        </p:spPr>
      </p:pic>
      <p:sp>
        <p:nvSpPr>
          <p:cNvPr id="2" name="Título 1"/>
          <p:cNvSpPr>
            <a:spLocks noGrp="1"/>
          </p:cNvSpPr>
          <p:nvPr>
            <p:ph type="title"/>
          </p:nvPr>
        </p:nvSpPr>
        <p:spPr>
          <a:xfrm>
            <a:off x="709903" y="1498792"/>
            <a:ext cx="10752753" cy="2039064"/>
          </a:xfrm>
        </p:spPr>
        <p:txBody>
          <a:bodyPr>
            <a:normAutofit/>
          </a:bodyPr>
          <a:lstStyle/>
          <a:p>
            <a:pPr algn="ctr"/>
            <a:r>
              <a:rPr lang="es-PE" sz="5400" b="1" dirty="0">
                <a:solidFill>
                  <a:srgbClr val="C00000"/>
                </a:solidFill>
                <a:ea typeface="Batang" panose="02030600000101010101" pitchFamily="18" charset="-127"/>
              </a:rPr>
              <a:t>NOCIONES BÁSICAS PARA ENTENDER LAS NORMAS DE CONVIVENCIA</a:t>
            </a:r>
          </a:p>
        </p:txBody>
      </p:sp>
    </p:spTree>
    <p:extLst>
      <p:ext uri="{BB962C8B-B14F-4D97-AF65-F5344CB8AC3E}">
        <p14:creationId xmlns:p14="http://schemas.microsoft.com/office/powerpoint/2010/main" val="296179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812632"/>
            <a:ext cx="10515600" cy="1325563"/>
          </a:xfrm>
        </p:spPr>
        <p:txBody>
          <a:bodyPr/>
          <a:lstStyle/>
          <a:p>
            <a:pPr algn="ctr"/>
            <a:r>
              <a:rPr lang="es-PE" b="1" dirty="0">
                <a:solidFill>
                  <a:srgbClr val="C00000"/>
                </a:solidFill>
                <a:ea typeface="Batang" panose="02030600000101010101" pitchFamily="18" charset="-127"/>
              </a:rPr>
              <a:t>¿QUÉ SON LAS NORMAS DE CONVIVENCIA DE LA IE?</a:t>
            </a:r>
          </a:p>
        </p:txBody>
      </p:sp>
      <p:sp>
        <p:nvSpPr>
          <p:cNvPr id="3" name="Marcador de contenido 2"/>
          <p:cNvSpPr>
            <a:spLocks noGrp="1"/>
          </p:cNvSpPr>
          <p:nvPr>
            <p:ph idx="1"/>
          </p:nvPr>
        </p:nvSpPr>
        <p:spPr>
          <a:xfrm>
            <a:off x="895865" y="2270704"/>
            <a:ext cx="10515600" cy="3461644"/>
          </a:xfrm>
        </p:spPr>
        <p:txBody>
          <a:bodyPr>
            <a:noAutofit/>
          </a:bodyPr>
          <a:lstStyle/>
          <a:p>
            <a:pPr marL="0" indent="0" algn="just">
              <a:buNone/>
            </a:pPr>
            <a:r>
              <a:rPr lang="es-PE" sz="3200" dirty="0">
                <a:latin typeface="+mj-lt"/>
                <a:ea typeface="Batang" panose="02030600000101010101" pitchFamily="18" charset="-127"/>
              </a:rPr>
              <a:t>Las Normas de Convivencia de la institución educativa son un instrumento que contribuye a la </a:t>
            </a:r>
            <a:r>
              <a:rPr lang="es-PE" sz="3200" b="1" dirty="0">
                <a:latin typeface="+mj-lt"/>
                <a:ea typeface="Batang" panose="02030600000101010101" pitchFamily="18" charset="-127"/>
              </a:rPr>
              <a:t>promoción de la convivencia </a:t>
            </a:r>
            <a:r>
              <a:rPr lang="es-PE" sz="3200" dirty="0">
                <a:latin typeface="+mj-lt"/>
                <a:ea typeface="Batang" panose="02030600000101010101" pitchFamily="18" charset="-127"/>
              </a:rPr>
              <a:t>escolar democrática, a través del establecimiento de </a:t>
            </a:r>
            <a:r>
              <a:rPr lang="es-PE" sz="3200" b="1" dirty="0">
                <a:latin typeface="+mj-lt"/>
                <a:ea typeface="Batang" panose="02030600000101010101" pitchFamily="18" charset="-127"/>
              </a:rPr>
              <a:t>pautas de comportamiento y medidas correctivas </a:t>
            </a:r>
            <a:r>
              <a:rPr lang="es-PE" sz="3200" dirty="0">
                <a:latin typeface="+mj-lt"/>
                <a:ea typeface="Batang" panose="02030600000101010101" pitchFamily="18" charset="-127"/>
              </a:rPr>
              <a:t>y mantienen total coherencia con la legislación vigente, especialmente con las normas que rigen al Sector Educación.</a:t>
            </a:r>
          </a:p>
        </p:txBody>
      </p:sp>
    </p:spTree>
    <p:extLst>
      <p:ext uri="{BB962C8B-B14F-4D97-AF65-F5344CB8AC3E}">
        <p14:creationId xmlns:p14="http://schemas.microsoft.com/office/powerpoint/2010/main" val="112397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645460"/>
            <a:ext cx="10515600" cy="1706484"/>
          </a:xfrm>
        </p:spPr>
        <p:txBody>
          <a:bodyPr>
            <a:normAutofit fontScale="90000"/>
          </a:bodyPr>
          <a:lstStyle/>
          <a:p>
            <a:pPr algn="ctr"/>
            <a:r>
              <a:rPr lang="es-PE" b="1" dirty="0">
                <a:solidFill>
                  <a:srgbClr val="C00000"/>
                </a:solidFill>
                <a:ea typeface="Batang" panose="02030600000101010101" pitchFamily="18" charset="-127"/>
              </a:rPr>
              <a:t>¿QUIÉN ES EL RESPONSABLE DE LA ELABORACIÓN, ACTUALIZACIÓN Y VALIDACIÓN DE LAS NORMAS DE CONVIVENCIA?</a:t>
            </a:r>
          </a:p>
        </p:txBody>
      </p:sp>
      <p:sp>
        <p:nvSpPr>
          <p:cNvPr id="3" name="Marcador de contenido 2"/>
          <p:cNvSpPr>
            <a:spLocks noGrp="1"/>
          </p:cNvSpPr>
          <p:nvPr>
            <p:ph idx="1"/>
          </p:nvPr>
        </p:nvSpPr>
        <p:spPr>
          <a:xfrm>
            <a:off x="895865" y="2351944"/>
            <a:ext cx="10515600" cy="3923350"/>
          </a:xfrm>
          <a:solidFill>
            <a:schemeClr val="accent4">
              <a:lumMod val="40000"/>
              <a:lumOff val="60000"/>
            </a:schemeClr>
          </a:solidFill>
          <a:ln w="38100"/>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es-PE" sz="2600" dirty="0">
                <a:latin typeface="+mj-lt"/>
                <a:ea typeface="Batang" panose="02030600000101010101" pitchFamily="18" charset="-127"/>
              </a:rPr>
              <a:t>El </a:t>
            </a:r>
            <a:r>
              <a:rPr lang="es-PE" sz="2600" b="1" dirty="0">
                <a:ln w="22225">
                  <a:solidFill>
                    <a:schemeClr val="accent2"/>
                  </a:solidFill>
                  <a:prstDash val="solid"/>
                </a:ln>
                <a:solidFill>
                  <a:schemeClr val="accent2">
                    <a:lumMod val="40000"/>
                    <a:lumOff val="60000"/>
                  </a:schemeClr>
                </a:solidFill>
                <a:latin typeface="+mj-lt"/>
                <a:ea typeface="Batang" panose="02030600000101010101" pitchFamily="18" charset="-127"/>
              </a:rPr>
              <a:t>Comité de Tutoría y Orientación Educativa,</a:t>
            </a:r>
            <a:r>
              <a:rPr lang="es-PE" sz="2600" dirty="0">
                <a:latin typeface="+mj-lt"/>
                <a:ea typeface="Batang" panose="02030600000101010101" pitchFamily="18" charset="-127"/>
              </a:rPr>
              <a:t> el cual tiene las siguientes funciones:</a:t>
            </a:r>
          </a:p>
          <a:p>
            <a:pPr marL="514350" indent="-514350" algn="just">
              <a:buFont typeface="+mj-lt"/>
              <a:buAutoNum type="alphaLcPeriod"/>
            </a:pPr>
            <a:r>
              <a:rPr lang="es-PE" sz="2600" dirty="0">
                <a:latin typeface="+mj-lt"/>
                <a:ea typeface="Batang" panose="02030600000101010101" pitchFamily="18" charset="-127"/>
              </a:rPr>
              <a:t>Se hace cargo del proceso de elaboración y validación de la propuesta de Normas de Convivencia de la institución educativa.</a:t>
            </a:r>
          </a:p>
          <a:p>
            <a:pPr marL="514350" indent="-514350" algn="just">
              <a:buFont typeface="+mj-lt"/>
              <a:buAutoNum type="alphaLcPeriod"/>
            </a:pPr>
            <a:r>
              <a:rPr lang="es-PE" sz="2600" dirty="0">
                <a:latin typeface="+mj-lt"/>
                <a:ea typeface="Batang" panose="02030600000101010101" pitchFamily="18" charset="-127"/>
              </a:rPr>
              <a:t>Presenta a la Dirección la propuesta de Normas de Convivencia para su aprobación.</a:t>
            </a:r>
          </a:p>
          <a:p>
            <a:pPr marL="514350" indent="-514350" algn="just">
              <a:buFont typeface="+mj-lt"/>
              <a:buAutoNum type="alphaLcPeriod"/>
            </a:pPr>
            <a:r>
              <a:rPr lang="es-PE" sz="2600" dirty="0">
                <a:latin typeface="+mj-lt"/>
                <a:ea typeface="Batang" panose="02030600000101010101" pitchFamily="18" charset="-127"/>
              </a:rPr>
              <a:t>Difunde las Normas de Convivencia aprobadas a la totalidad de integrantes de la comunidad educativa, a través del boletín y otras maneras que considere convenientes.</a:t>
            </a:r>
          </a:p>
        </p:txBody>
      </p:sp>
    </p:spTree>
    <p:extLst>
      <p:ext uri="{BB962C8B-B14F-4D97-AF65-F5344CB8AC3E}">
        <p14:creationId xmlns:p14="http://schemas.microsoft.com/office/powerpoint/2010/main" val="4847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3358" y="1080655"/>
            <a:ext cx="10822893" cy="5356004"/>
          </a:xfrm>
          <a:solidFill>
            <a:schemeClr val="accent4">
              <a:lumMod val="40000"/>
              <a:lumOff val="60000"/>
            </a:schemeClr>
          </a:solidFill>
        </p:spPr>
        <p:txBody>
          <a:bodyPr>
            <a:noAutofit/>
          </a:bodyPr>
          <a:lstStyle/>
          <a:p>
            <a:pPr marL="0" indent="0" algn="just">
              <a:buNone/>
            </a:pPr>
            <a:r>
              <a:rPr lang="es-PE" sz="2300" dirty="0">
                <a:latin typeface="+mj-lt"/>
              </a:rPr>
              <a:t>Asimismo el </a:t>
            </a:r>
            <a:r>
              <a:rPr lang="es-PE" sz="2300" b="1" dirty="0">
                <a:latin typeface="+mj-lt"/>
              </a:rPr>
              <a:t>Director</a:t>
            </a:r>
            <a:r>
              <a:rPr lang="es-PE" sz="2300" dirty="0">
                <a:latin typeface="+mj-lt"/>
              </a:rPr>
              <a:t>, quien lidera el Comité TOE, debe:</a:t>
            </a:r>
          </a:p>
          <a:p>
            <a:pPr lvl="0" algn="just"/>
            <a:r>
              <a:rPr lang="es-PE" sz="2300" dirty="0">
                <a:latin typeface="+mj-lt"/>
              </a:rPr>
              <a:t>Convocar al Comité de Tutoría y Orientación Educativa para encargarle la elaboración,  validación y posterior difusión de las Normas de Convivencia de la IE.</a:t>
            </a:r>
          </a:p>
          <a:p>
            <a:pPr lvl="0" algn="just"/>
            <a:r>
              <a:rPr lang="es-PE" sz="2300" dirty="0">
                <a:latin typeface="+mj-lt"/>
              </a:rPr>
              <a:t>Determinar si las Normas de Convivencia se elaboran con la participación de la totalidad de integrantes de la comunidad educativa o de sus representantes. De </a:t>
            </a:r>
            <a:r>
              <a:rPr lang="es-PE" sz="2300" b="1" dirty="0">
                <a:latin typeface="+mj-lt"/>
              </a:rPr>
              <a:t>ninguna manera podrá ser obviada la participación de las y los estudiantes en la elaboración y validación del documento.</a:t>
            </a:r>
          </a:p>
          <a:p>
            <a:pPr lvl="0" algn="just"/>
            <a:r>
              <a:rPr lang="es-PE" sz="2300" dirty="0">
                <a:latin typeface="+mj-lt"/>
              </a:rPr>
              <a:t>Después de haber consultado con el CONEI, aprueba las Normas de Convivencia de la institución educativa y su inclusión en el Reglamento Interno, mediante Resolución Directoral.</a:t>
            </a:r>
          </a:p>
          <a:p>
            <a:pPr lvl="0" algn="just"/>
            <a:r>
              <a:rPr lang="es-PE" sz="2300" dirty="0">
                <a:latin typeface="+mj-lt"/>
              </a:rPr>
              <a:t>Brindar las </a:t>
            </a:r>
            <a:r>
              <a:rPr lang="es-PE" sz="2300" b="1" dirty="0">
                <a:latin typeface="+mj-lt"/>
              </a:rPr>
              <a:t>garantías para la difusión</a:t>
            </a:r>
            <a:r>
              <a:rPr lang="es-PE" sz="2300" dirty="0">
                <a:latin typeface="+mj-lt"/>
              </a:rPr>
              <a:t> de las Normas de Convivencia a la comunidad educativa.</a:t>
            </a:r>
          </a:p>
          <a:p>
            <a:pPr lvl="0" algn="just"/>
            <a:r>
              <a:rPr lang="es-PE" sz="2300" dirty="0">
                <a:latin typeface="+mj-lt"/>
              </a:rPr>
              <a:t>En las instituciones educativas que brindan servicios de Educación Intercultural Bilingüe, las normas deben redactarse en español y en lengua originaria.</a:t>
            </a:r>
          </a:p>
        </p:txBody>
      </p:sp>
    </p:spTree>
    <p:extLst>
      <p:ext uri="{BB962C8B-B14F-4D97-AF65-F5344CB8AC3E}">
        <p14:creationId xmlns:p14="http://schemas.microsoft.com/office/powerpoint/2010/main" val="161959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800750"/>
            <a:ext cx="10515600" cy="1325563"/>
          </a:xfrm>
        </p:spPr>
        <p:txBody>
          <a:bodyPr>
            <a:normAutofit/>
          </a:bodyPr>
          <a:lstStyle/>
          <a:p>
            <a:pPr algn="ctr"/>
            <a:r>
              <a:rPr lang="es-PE" sz="3600" b="1" dirty="0">
                <a:solidFill>
                  <a:srgbClr val="C00000"/>
                </a:solidFill>
                <a:ea typeface="Batang" panose="02030600000101010101" pitchFamily="18" charset="-127"/>
              </a:rPr>
              <a:t>¿QUÉ CONSIDERACIONES SE DEBEN TOMAR PARA LA CREACIÓN DE LAS NORMAS DE CONVIVENCIA DE LA IE?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0852888"/>
              </p:ext>
            </p:extLst>
          </p:nvPr>
        </p:nvGraphicFramePr>
        <p:xfrm>
          <a:off x="703358" y="2282725"/>
          <a:ext cx="10822893" cy="421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7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800750"/>
            <a:ext cx="10515600" cy="1205243"/>
          </a:xfrm>
        </p:spPr>
        <p:txBody>
          <a:bodyPr>
            <a:normAutofit/>
          </a:bodyPr>
          <a:lstStyle/>
          <a:p>
            <a:pPr algn="ctr"/>
            <a:r>
              <a:rPr lang="es-PE" sz="3600" b="1" dirty="0">
                <a:solidFill>
                  <a:srgbClr val="C00000"/>
                </a:solidFill>
                <a:ea typeface="Batang" panose="02030600000101010101" pitchFamily="18" charset="-127"/>
              </a:rPr>
              <a:t>¿EN QUÉ INSTRUMENTO DE GESTIÓN DEBEN ESTAR INCLUIDAS LAS NORMAS DE CONVIVENCIA?</a:t>
            </a:r>
          </a:p>
        </p:txBody>
      </p:sp>
      <p:sp>
        <p:nvSpPr>
          <p:cNvPr id="3" name="Marcador de contenido 2"/>
          <p:cNvSpPr>
            <a:spLocks noGrp="1"/>
          </p:cNvSpPr>
          <p:nvPr>
            <p:ph idx="1"/>
          </p:nvPr>
        </p:nvSpPr>
        <p:spPr>
          <a:xfrm>
            <a:off x="895865" y="2005994"/>
            <a:ext cx="10515600" cy="3510484"/>
          </a:xfrm>
        </p:spPr>
        <p:txBody>
          <a:bodyPr>
            <a:normAutofit/>
          </a:bodyPr>
          <a:lstStyle/>
          <a:p>
            <a:pPr algn="just"/>
            <a:r>
              <a:rPr lang="es-ES" dirty="0">
                <a:latin typeface="+mj-lt"/>
              </a:rPr>
              <a:t>Deben ser incluidas en el </a:t>
            </a:r>
            <a:r>
              <a:rPr lang="es-ES" b="1" dirty="0">
                <a:latin typeface="+mj-lt"/>
              </a:rPr>
              <a:t>Reglamento Interno</a:t>
            </a:r>
            <a:r>
              <a:rPr lang="es-ES" dirty="0">
                <a:latin typeface="+mj-lt"/>
              </a:rPr>
              <a:t>, como un capítulo. </a:t>
            </a:r>
          </a:p>
          <a:p>
            <a:pPr algn="just"/>
            <a:r>
              <a:rPr lang="es-ES" dirty="0">
                <a:latin typeface="+mj-lt"/>
              </a:rPr>
              <a:t>El capítulo “Normas de Convivencia” será organizado de la siguiente manera (según Lineamientos):</a:t>
            </a:r>
            <a:endParaRPr lang="es-PE" dirty="0">
              <a:latin typeface="+mj-lt"/>
            </a:endParaRPr>
          </a:p>
          <a:p>
            <a:pPr marL="971550" lvl="1" indent="-514350" algn="just">
              <a:buFont typeface="+mj-lt"/>
              <a:buAutoNum type="arabicPeriod"/>
            </a:pPr>
            <a:r>
              <a:rPr lang="es-PE" dirty="0">
                <a:latin typeface="+mj-lt"/>
              </a:rPr>
              <a:t>Definición de la convivencia escolar; adaptada a cada institución educativa teniendo en cuenta lo señalado en los Lineamientos.</a:t>
            </a:r>
          </a:p>
          <a:p>
            <a:pPr marL="971550" lvl="1" indent="-514350" algn="just">
              <a:buFont typeface="+mj-lt"/>
              <a:buAutoNum type="arabicPeriod"/>
            </a:pPr>
            <a:r>
              <a:rPr lang="es-PE" dirty="0">
                <a:latin typeface="+mj-lt"/>
              </a:rPr>
              <a:t>Responsabilidades del Comité de Tutoría y Orientación Educativa.</a:t>
            </a:r>
          </a:p>
          <a:p>
            <a:pPr marL="971550" lvl="1" indent="-514350" algn="just">
              <a:buFont typeface="+mj-lt"/>
              <a:buAutoNum type="arabicPeriod"/>
            </a:pPr>
            <a:r>
              <a:rPr lang="es-PE" dirty="0">
                <a:latin typeface="+mj-lt"/>
              </a:rPr>
              <a:t>Normas de convivencia.</a:t>
            </a:r>
          </a:p>
          <a:p>
            <a:pPr marL="971550" lvl="1" indent="-514350" algn="just">
              <a:buFont typeface="+mj-lt"/>
              <a:buAutoNum type="arabicPeriod"/>
            </a:pPr>
            <a:r>
              <a:rPr lang="es-PE" dirty="0">
                <a:latin typeface="+mj-lt"/>
              </a:rPr>
              <a:t>Medidas correctivas</a:t>
            </a:r>
            <a:r>
              <a:rPr lang="es-PE" dirty="0">
                <a:solidFill>
                  <a:srgbClr val="92D050"/>
                </a:solidFill>
                <a:latin typeface="+mj-lt"/>
              </a:rPr>
              <a:t>.</a:t>
            </a:r>
          </a:p>
        </p:txBody>
      </p:sp>
      <p:sp>
        <p:nvSpPr>
          <p:cNvPr id="5" name="Rectángulo redondeado 4"/>
          <p:cNvSpPr/>
          <p:nvPr/>
        </p:nvSpPr>
        <p:spPr>
          <a:xfrm>
            <a:off x="1167063" y="5715000"/>
            <a:ext cx="9601199" cy="818146"/>
          </a:xfrm>
          <a:prstGeom prst="roundRect">
            <a:avLst/>
          </a:prstGeom>
          <a:solidFill>
            <a:schemeClr val="accent4">
              <a:lumMod val="75000"/>
            </a:schemeClr>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300" dirty="0">
                <a:latin typeface="+mj-lt"/>
              </a:rPr>
              <a:t>Las Normas de convivencia deben contar con una </a:t>
            </a:r>
            <a:r>
              <a:rPr lang="es-PE" sz="2300" b="1" u="sng" dirty="0">
                <a:latin typeface="+mj-lt"/>
              </a:rPr>
              <a:t>Resolución Directoral</a:t>
            </a:r>
            <a:r>
              <a:rPr lang="es-PE" sz="2300" b="1" dirty="0">
                <a:latin typeface="+mj-lt"/>
              </a:rPr>
              <a:t> </a:t>
            </a:r>
            <a:r>
              <a:rPr lang="es-PE" sz="2300" dirty="0">
                <a:latin typeface="+mj-lt"/>
              </a:rPr>
              <a:t>en la que indica su aprobación.</a:t>
            </a:r>
          </a:p>
        </p:txBody>
      </p:sp>
    </p:spTree>
    <p:extLst>
      <p:ext uri="{BB962C8B-B14F-4D97-AF65-F5344CB8AC3E}">
        <p14:creationId xmlns:p14="http://schemas.microsoft.com/office/powerpoint/2010/main" val="76050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65" y="909038"/>
            <a:ext cx="10515600" cy="1325563"/>
          </a:xfrm>
        </p:spPr>
        <p:txBody>
          <a:bodyPr/>
          <a:lstStyle/>
          <a:p>
            <a:pPr algn="ctr"/>
            <a:r>
              <a:rPr lang="es-PE" b="1" dirty="0">
                <a:solidFill>
                  <a:srgbClr val="C00000"/>
                </a:solidFill>
                <a:ea typeface="Batang" panose="02030600000101010101" pitchFamily="18" charset="-127"/>
              </a:rPr>
              <a:t>¿QUÉ SON LAS NORMAS DE CONVIVENCIA DEL AULA?</a:t>
            </a:r>
          </a:p>
        </p:txBody>
      </p:sp>
      <p:sp>
        <p:nvSpPr>
          <p:cNvPr id="3" name="Marcador de contenido 2"/>
          <p:cNvSpPr>
            <a:spLocks noGrp="1"/>
          </p:cNvSpPr>
          <p:nvPr>
            <p:ph idx="1"/>
          </p:nvPr>
        </p:nvSpPr>
        <p:spPr>
          <a:xfrm>
            <a:off x="3012141" y="2608787"/>
            <a:ext cx="7898375" cy="3242998"/>
          </a:xfrm>
        </p:spPr>
        <p:txBody>
          <a:bodyPr>
            <a:noAutofit/>
          </a:bodyPr>
          <a:lstStyle/>
          <a:p>
            <a:pPr algn="just"/>
            <a:r>
              <a:rPr lang="es-ES" dirty="0">
                <a:latin typeface="+mj-lt"/>
              </a:rPr>
              <a:t>Son un instrumento que </a:t>
            </a:r>
            <a:r>
              <a:rPr lang="es-ES" b="1" dirty="0">
                <a:latin typeface="+mj-lt"/>
              </a:rPr>
              <a:t>facilita la adecuada implementación del funcionamiento y la dinámica de la convivencia escolar</a:t>
            </a:r>
            <a:r>
              <a:rPr lang="es-ES" dirty="0">
                <a:latin typeface="+mj-lt"/>
              </a:rPr>
              <a:t> para los y las estudiantes que conforman un aula, promoviendo de esta manera un comportamiento positivo en ellos.</a:t>
            </a:r>
            <a:endParaRPr lang="es-PE" dirty="0">
              <a:latin typeface="+mj-lt"/>
            </a:endParaRPr>
          </a:p>
        </p:txBody>
      </p:sp>
      <p:pic>
        <p:nvPicPr>
          <p:cNvPr id="1026" name="Picture 2" descr="Resultado de imagen para convivencia esco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1693"/>
            <a:ext cx="3242999" cy="3242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886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3027</Words>
  <Application>Microsoft Office PowerPoint</Application>
  <PresentationFormat>Panorámica</PresentationFormat>
  <Paragraphs>200</Paragraphs>
  <Slides>29</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Batang</vt:lpstr>
      <vt:lpstr>Arial</vt:lpstr>
      <vt:lpstr>Calibri</vt:lpstr>
      <vt:lpstr>Calibri Light</vt:lpstr>
      <vt:lpstr>Times New Roman</vt:lpstr>
      <vt:lpstr>Tema de Office</vt:lpstr>
      <vt:lpstr>TALLER DE ELABORACIÓN DE NORMAS DE CONVIVENCIA EN INSTITUCIONES EDUCATIVAS</vt:lpstr>
      <vt:lpstr>OBJETIVO</vt:lpstr>
      <vt:lpstr>NOCIONES BÁSICAS PARA ENTENDER LAS NORMAS DE CONVIVENCIA</vt:lpstr>
      <vt:lpstr>¿QUÉ SON LAS NORMAS DE CONVIVENCIA DE LA IE?</vt:lpstr>
      <vt:lpstr>¿QUIÉN ES EL RESPONSABLE DE LA ELABORACIÓN, ACTUALIZACIÓN Y VALIDACIÓN DE LAS NORMAS DE CONVIVENCIA?</vt:lpstr>
      <vt:lpstr>Presentación de PowerPoint</vt:lpstr>
      <vt:lpstr>¿QUÉ CONSIDERACIONES SE DEBEN TOMAR PARA LA CREACIÓN DE LAS NORMAS DE CONVIVENCIA DE LA IE?</vt:lpstr>
      <vt:lpstr>¿EN QUÉ INSTRUMENTO DE GESTIÓN DEBEN ESTAR INCLUIDAS LAS NORMAS DE CONVIVENCIA?</vt:lpstr>
      <vt:lpstr>¿QUÉ SON LAS NORMAS DE CONVIVENCIA DEL AULA?</vt:lpstr>
      <vt:lpstr>¿QUÉ SON LAS MEDIDAS CORRECTIVAS?</vt:lpstr>
      <vt:lpstr>PROPUESTA PARA LA ELABORACIÓN DE LAS NORMAS DE CONVIVENCIA EN LA IE</vt:lpstr>
      <vt:lpstr>ACCIONES PREVIAS PARA ELABORAR LAS NORMAS DE CONVIVENCIA</vt:lpstr>
      <vt:lpstr>Presentación de PowerPoint</vt:lpstr>
      <vt:lpstr>Presentación de PowerPoint</vt:lpstr>
      <vt:lpstr>Presentación de PowerPoint</vt:lpstr>
      <vt:lpstr>PASOS PARA ELABORAR LAS NORMAS DE CONVIVENCIA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Todos los pasos propuestos corresponden al inicio de la Gestión de la Convivencia Escolar.  Es importante mantener el compromiso en ello y seguir trabajando con la comunidad educativa para el logro de una convivencia armónica y democrática.</vt:lpstr>
      <vt:lpstr>NUESTRO COMPROMISO   Ahora que conocemos las normas y la importancia de que estén enmarcadas en los Lineamientos para la gestión de la convivencia escolar, ¡nos pondremos manos a la obra!   Vamos a elaborar un “Plan de elaboración de las normas de convivencia 2019” en base a un formato que será entregado por el ECEU. En este formato deben contemplar las principales actividades, plazos y responsables por cada paso de elaboración de las normas de convivencia para el 2019.  Dicho plan deberá ser socializado durante la visita para recibir la asistencia técnica del especialista de convivencia.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III   CONOCIÉNDONOS</dc:title>
  <dc:creator>SOPORTE SISEVE</dc:creator>
  <cp:lastModifiedBy>Flaviana Pastor Salas</cp:lastModifiedBy>
  <cp:revision>159</cp:revision>
  <dcterms:created xsi:type="dcterms:W3CDTF">2018-07-31T22:04:30Z</dcterms:created>
  <dcterms:modified xsi:type="dcterms:W3CDTF">2018-10-18T03:13:30Z</dcterms:modified>
</cp:coreProperties>
</file>