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9" r:id="rId2"/>
    <p:sldId id="356" r:id="rId3"/>
    <p:sldId id="358" r:id="rId4"/>
    <p:sldId id="359" r:id="rId5"/>
    <p:sldId id="360" r:id="rId6"/>
    <p:sldId id="373" r:id="rId7"/>
    <p:sldId id="388" r:id="rId8"/>
    <p:sldId id="389" r:id="rId9"/>
    <p:sldId id="370" r:id="rId10"/>
    <p:sldId id="378" r:id="rId11"/>
    <p:sldId id="384" r:id="rId12"/>
    <p:sldId id="387" r:id="rId13"/>
    <p:sldId id="409" r:id="rId14"/>
    <p:sldId id="364" r:id="rId15"/>
    <p:sldId id="430" r:id="rId16"/>
    <p:sldId id="365" r:id="rId17"/>
    <p:sldId id="413" r:id="rId18"/>
    <p:sldId id="414" r:id="rId19"/>
    <p:sldId id="415" r:id="rId20"/>
  </p:sldIdLst>
  <p:sldSz cx="12192000" cy="6858000"/>
  <p:notesSz cx="7023100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3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3" y="2"/>
            <a:ext cx="3043343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CAE0C4F-A745-4C16-A3E3-ED134AEA5F5C}" type="datetimeFigureOut">
              <a:rPr lang="es-MX" smtClean="0"/>
              <a:t>26/06/2019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F5D10ED-06DF-4D75-B3CF-0603B1A05F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612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Acceso</a:t>
            </a:r>
            <a:r>
              <a:rPr lang="es-PE" baseline="0" dirty="0"/>
              <a:t> de </a:t>
            </a:r>
            <a:r>
              <a:rPr lang="es-PE" baseline="0" dirty="0" err="1"/>
              <a:t>ugel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390B-9846-418C-9BF2-CE48A5499A09}" type="slidenum">
              <a:rPr lang="es-PE" smtClean="0"/>
              <a:t>1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6E242-786A-4644-936E-0C702B299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F95FF7-E5A4-4168-BD4F-185C3E315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F3759F-67B0-44BA-846A-544B805A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EDF-490B-4D79-B759-17827801E396}" type="datetimeFigureOut">
              <a:rPr lang="es-MX" smtClean="0"/>
              <a:t>26/06/2019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6F48F4-1408-407F-A7D3-61C30436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F12AE0-C4BB-4107-82B7-88CBEE37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842C-801E-4F0C-9DBE-812AD3DB8F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30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F5D54-AF1F-4F66-A57E-27C1C6FD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4EC4A5-A0F1-4D89-8115-9D490A626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C7A7A-5D19-4C72-A6DF-8AB5B00B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EDF-490B-4D79-B759-17827801E396}" type="datetimeFigureOut">
              <a:rPr lang="es-MX" smtClean="0"/>
              <a:t>26/06/2019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B4278F-D2D6-4453-8E8E-E02207C4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0D4B0-66CE-4695-B2E9-B1819818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842C-801E-4F0C-9DBE-812AD3DB8F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033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300919-1C3B-4463-B220-52D011749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82E916-2060-4C2A-93A2-AAE627340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1FB523-4205-4BC0-A532-B2F220CC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EDF-490B-4D79-B759-17827801E396}" type="datetimeFigureOut">
              <a:rPr lang="es-MX" smtClean="0"/>
              <a:t>26/06/2019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8DFF3D-83B4-435E-8C91-407F568F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7F969B-BDAF-4502-82AE-3DE0F7844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842C-801E-4F0C-9DBE-812AD3DB8F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03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19A0B-C876-45E8-8BFA-048777C7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929CFE-8E11-4A01-BFB2-A3A3A8D9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07834-E8A2-4A38-9492-ECB467C8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EDF-490B-4D79-B759-17827801E396}" type="datetimeFigureOut">
              <a:rPr lang="es-MX" smtClean="0"/>
              <a:t>26/06/2019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13EB50-6925-4306-8CEF-7BF2F369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B0B6E1-12C6-4A55-BD68-731C20DB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842C-801E-4F0C-9DBE-812AD3DB8F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76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CDC03-26C2-42C8-BD64-212B432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BCC3A0-63CB-46B4-86E9-4F2B91C29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4949A6-22A9-4109-ADB7-906E2458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EDF-490B-4D79-B759-17827801E396}" type="datetimeFigureOut">
              <a:rPr lang="es-MX" smtClean="0"/>
              <a:t>26/06/2019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CCDDF7-BA15-4434-AB85-DCDFDE12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154A37-CE3D-46BC-8315-7F42D603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842C-801E-4F0C-9DBE-812AD3DB8F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362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CEF19-CF04-4786-A5FF-6CA8F26D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008B9A-AB73-4305-9AC8-63638A47E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F7DE13-258C-4EC9-A33C-F70BA15F5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D97FE9-0E25-4087-9286-42DC0DA3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EDF-490B-4D79-B759-17827801E396}" type="datetimeFigureOut">
              <a:rPr lang="es-MX" smtClean="0"/>
              <a:t>26/06/2019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D2C3AA-BE2F-4AE1-AFD8-EB58FC85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8AFE4C-8E5B-4086-A122-4621B4FF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842C-801E-4F0C-9DBE-812AD3DB8F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46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528AD-738C-4E96-9585-56FA05FE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BF8A4C-DA05-4085-8EFD-89F83EBBB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121330-B636-40B4-9609-3535330F8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81A45A-31BC-4BAE-9FE6-4E6AB19AA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E118F5-E14B-45F7-9ACF-1604C8E57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21A1BF-F93F-4357-93BE-CE21C1FB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EDF-490B-4D79-B759-17827801E396}" type="datetimeFigureOut">
              <a:rPr lang="es-MX" smtClean="0"/>
              <a:t>26/06/2019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08BD58-8695-41B4-B417-6960B158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2199D1-09D4-4699-BE7B-1EC3852D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842C-801E-4F0C-9DBE-812AD3DB8F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00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946E8-FF59-409C-B4A7-40717778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B6B078-5500-4813-9A27-AA6BB921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EDF-490B-4D79-B759-17827801E396}" type="datetimeFigureOut">
              <a:rPr lang="es-MX" smtClean="0"/>
              <a:t>26/06/2019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9BFC72-B114-435B-87EF-D1871FEF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D0AD2E-C9A7-4BF0-8754-62E314DA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842C-801E-4F0C-9DBE-812AD3DB8F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03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8AE5CE-A620-42BE-B0ED-B0E3A4F3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EDF-490B-4D79-B759-17827801E396}" type="datetimeFigureOut">
              <a:rPr lang="es-MX" smtClean="0"/>
              <a:t>26/06/2019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56B72A-EE08-4E16-8AEE-59B16755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75B0FB-6622-4091-A791-E4982D6A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842C-801E-4F0C-9DBE-812AD3DB8F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838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26CE1-5FAA-4F12-B0F1-1FBECE64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B491CE-3508-465E-B15C-92C6E8F4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9A3171-1DD2-4F57-9C6F-778ABDA26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1D6AFD-70B4-4A49-A41D-B1E9D74EC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EDF-490B-4D79-B759-17827801E396}" type="datetimeFigureOut">
              <a:rPr lang="es-MX" smtClean="0"/>
              <a:t>26/06/2019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5E23DA-DC23-4D18-B7CD-0362CB93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EBB7B3-4E90-4F28-BFAB-9EED2E66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842C-801E-4F0C-9DBE-812AD3DB8F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224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FC8AA-504E-4B8B-853E-39BDA737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6DEF60-B541-43E9-B2F7-D8CE4B636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1F5353-B2E9-4D13-A6B2-6BB43D55E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B93009-9304-4BEF-8C2E-75A0214B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EDF-490B-4D79-B759-17827801E396}" type="datetimeFigureOut">
              <a:rPr lang="es-MX" smtClean="0"/>
              <a:t>26/06/2019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9ADC4A-A80A-48CA-B7DA-72EF55EA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DCB0D2-EC35-4B32-9C7C-8B4E66B3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842C-801E-4F0C-9DBE-812AD3DB8F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0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B5510F-CC01-4338-8F2B-CEF7992B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42E851-4164-46D8-A031-6D834C10F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C079F2-709F-4086-9AF6-C7CA749D2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DFEDF-490B-4D79-B759-17827801E396}" type="datetimeFigureOut">
              <a:rPr lang="es-MX" smtClean="0"/>
              <a:t>26/06/2019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E03E12-3FCF-40A8-9121-3F7CA7881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3FDD90-3D72-4241-B708-F3BF3B2B7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842C-801E-4F0C-9DBE-812AD3DB8F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07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206"/>
          <a:stretch>
            <a:fillRect/>
          </a:stretch>
        </p:blipFill>
        <p:spPr>
          <a:xfrm>
            <a:off x="443710" y="1275907"/>
            <a:ext cx="9230487" cy="46561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910" y="366352"/>
            <a:ext cx="10515600" cy="661570"/>
          </a:xfrm>
        </p:spPr>
        <p:txBody>
          <a:bodyPr>
            <a:normAutofit/>
          </a:bodyPr>
          <a:lstStyle/>
          <a:p>
            <a:r>
              <a:rPr lang="es-PE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Ingreso al sistema Mi Mantenimiento</a:t>
            </a:r>
            <a:endParaRPr lang="es-PE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62891" y="1027923"/>
            <a:ext cx="3690909" cy="4904152"/>
          </a:xfrm>
        </p:spPr>
        <p:txBody>
          <a:bodyPr>
            <a:normAutofit/>
          </a:bodyPr>
          <a:lstStyle/>
          <a:p>
            <a:pPr algn="just"/>
            <a:r>
              <a:rPr lang="es-PE" sz="1800" dirty="0"/>
              <a:t>Ingresa con tu usuario (DNI) y la contraseña que generaste.</a:t>
            </a:r>
          </a:p>
          <a:p>
            <a:pPr algn="just"/>
            <a:endParaRPr lang="es-PE" sz="1800" dirty="0"/>
          </a:p>
          <a:p>
            <a:pPr algn="just"/>
            <a:endParaRPr lang="es-PE" sz="1800" dirty="0"/>
          </a:p>
          <a:p>
            <a:pPr algn="just"/>
            <a:endParaRPr lang="es-PE" sz="1800" dirty="0"/>
          </a:p>
          <a:p>
            <a:pPr algn="just"/>
            <a:endParaRPr lang="es-PE" sz="1800" dirty="0"/>
          </a:p>
          <a:p>
            <a:pPr algn="just"/>
            <a:endParaRPr lang="es-PE" sz="1800" dirty="0"/>
          </a:p>
          <a:p>
            <a:pPr algn="just"/>
            <a:endParaRPr lang="es-PE" sz="1800" dirty="0"/>
          </a:p>
          <a:p>
            <a:pPr algn="just"/>
            <a:endParaRPr lang="es-PE" sz="1800" dirty="0"/>
          </a:p>
          <a:p>
            <a:pPr algn="just"/>
            <a:r>
              <a:rPr lang="es-PE" sz="1800" dirty="0"/>
              <a:t>En caso de no recordar la contraseña, hacer </a:t>
            </a:r>
            <a:r>
              <a:rPr lang="es-PE" sz="1800" dirty="0" err="1"/>
              <a:t>click</a:t>
            </a:r>
            <a:r>
              <a:rPr lang="es-PE" sz="1800" dirty="0"/>
              <a:t> en “Recuperar cuenta” y restablece tu contraseña siguiendo el enlace que recibirás en tu correo electrónico registrado.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367" y="3166510"/>
            <a:ext cx="626978" cy="626978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1</a:t>
            </a:fld>
            <a:endParaRPr lang="es-P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718" r="1166" b="12409"/>
          <a:stretch>
            <a:fillRect/>
          </a:stretch>
        </p:blipFill>
        <p:spPr>
          <a:xfrm>
            <a:off x="684583" y="1444752"/>
            <a:ext cx="9043416" cy="469087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74855" y="358266"/>
            <a:ext cx="6194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Envío de Declaración de Gastos para verificación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671214" y="5002615"/>
            <a:ext cx="1951744" cy="113300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Marcador de contenido 2"/>
          <p:cNvSpPr txBox="1"/>
          <p:nvPr/>
        </p:nvSpPr>
        <p:spPr>
          <a:xfrm>
            <a:off x="574855" y="953226"/>
            <a:ext cx="11435414" cy="4000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PE" sz="1800" kern="900" dirty="0"/>
              <a:t>En el interfaz del responsable de mantenimiento aparecerá como “enviada para verificación”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934" b="12800"/>
          <a:stretch>
            <a:fillRect/>
          </a:stretch>
        </p:blipFill>
        <p:spPr>
          <a:xfrm>
            <a:off x="574675" y="1370330"/>
            <a:ext cx="11435080" cy="53594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74855" y="358266"/>
            <a:ext cx="6194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Envío de Declaración de Gastos para verificación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112125" y="5465445"/>
            <a:ext cx="2213610" cy="117221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Marcador de contenido 2"/>
          <p:cNvSpPr txBox="1"/>
          <p:nvPr/>
        </p:nvSpPr>
        <p:spPr>
          <a:xfrm>
            <a:off x="574675" y="758190"/>
            <a:ext cx="11435715" cy="7404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PE" sz="1800" b="1" kern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SI existe alguna observación a lo declarado, la DRE o UGEL retornará la Declaración de Gastos, en el interfaz del responsable de mantenimiento aparecerá como “Rechazada”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lum bright="12000" contrast="-12000"/>
          </a:blip>
          <a:srcRect l="28778" r="29556" b="73067"/>
          <a:stretch>
            <a:fillRect/>
          </a:stretch>
        </p:blipFill>
        <p:spPr>
          <a:xfrm>
            <a:off x="758951" y="1051560"/>
            <a:ext cx="5658416" cy="2286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lum bright="6000" contrast="12000"/>
          </a:blip>
          <a:srcRect l="12641" t="14933" b="69201"/>
          <a:stretch>
            <a:fillRect/>
          </a:stretch>
        </p:blipFill>
        <p:spPr>
          <a:xfrm>
            <a:off x="346710" y="3509645"/>
            <a:ext cx="11548745" cy="13112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4855" y="358266"/>
            <a:ext cx="6312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Subsanación de Declaración de Gastos rechazada</a:t>
            </a:r>
          </a:p>
        </p:txBody>
      </p:sp>
      <p:sp>
        <p:nvSpPr>
          <p:cNvPr id="7" name="Marcador de contenido 2"/>
          <p:cNvSpPr txBox="1"/>
          <p:nvPr/>
        </p:nvSpPr>
        <p:spPr>
          <a:xfrm>
            <a:off x="6529070" y="1344295"/>
            <a:ext cx="5142865" cy="14465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PE" sz="1800" b="1" kern="900" dirty="0">
                <a:latin typeface="Arial Narrow" panose="020B0606020202030204" charset="0"/>
                <a:cs typeface="Arial Narrow" panose="020B0606020202030204" charset="0"/>
              </a:rPr>
              <a:t> El responsable podrá editar la Declaración de Gastos rechazada y ´podrá enviarla para verificación luego de realizar las subsanaciones solicitadas por la DRE o UGEL retornará la Declaración de Gastos.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19" y="2710582"/>
            <a:ext cx="626978" cy="626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13" y="3997674"/>
            <a:ext cx="626978" cy="6269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3655" r="4009" b="48047"/>
          <a:stretch>
            <a:fillRect/>
          </a:stretch>
        </p:blipFill>
        <p:spPr>
          <a:xfrm>
            <a:off x="5516245" y="3198495"/>
            <a:ext cx="5683885" cy="34569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lum bright="18000" contrast="-18000"/>
          </a:blip>
          <a:srcRect l="10361" t="18711" r="10598" b="49356"/>
          <a:stretch>
            <a:fillRect/>
          </a:stretch>
        </p:blipFill>
        <p:spPr>
          <a:xfrm>
            <a:off x="594995" y="630555"/>
            <a:ext cx="11076940" cy="25819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45720" y="3122295"/>
            <a:ext cx="4293870" cy="31381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dirty="0"/>
              <a:t>1.</a:t>
            </a:r>
            <a:r>
              <a:rPr lang="es-PE" b="1" dirty="0">
                <a:latin typeface="Arial Narrow" panose="020B0606020202030204" charset="0"/>
                <a:cs typeface="Arial Narrow" panose="020B0606020202030204" charset="0"/>
              </a:rPr>
              <a:t> El registro de recibos por honorarios y declaraciones juradas por mano de obra deben especificar el concepto de forma detallada.</a:t>
            </a:r>
          </a:p>
          <a:p>
            <a:pPr algn="just"/>
            <a:r>
              <a:rPr lang="es-PE" b="1" dirty="0">
                <a:latin typeface="Arial Narrow" panose="020B0606020202030204" charset="0"/>
                <a:cs typeface="Arial Narrow" panose="020B0606020202030204" charset="0"/>
              </a:rPr>
              <a:t>2. Para la emisión de un </a:t>
            </a:r>
            <a:r>
              <a:rPr lang="es-PE" b="1" dirty="0" err="1">
                <a:latin typeface="Arial Narrow" panose="020B0606020202030204" charset="0"/>
                <a:cs typeface="Arial Narrow" panose="020B0606020202030204" charset="0"/>
              </a:rPr>
              <a:t>RxH</a:t>
            </a:r>
            <a:r>
              <a:rPr lang="es-PE" b="1" dirty="0">
                <a:latin typeface="Arial Narrow" panose="020B0606020202030204" charset="0"/>
                <a:cs typeface="Arial Narrow" panose="020B0606020202030204" charset="0"/>
              </a:rPr>
              <a:t> electrónico no es necesario ni obligatorio que el local educativo tenga RUC, sino que el proveedor debe marcar la opción “Sin documento” para registrar el nombre de la Institución Educativa.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b="1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7" name="Flecha curvada hacia la izquierda 6"/>
          <p:cNvSpPr/>
          <p:nvPr/>
        </p:nvSpPr>
        <p:spPr>
          <a:xfrm>
            <a:off x="10181345" y="2282158"/>
            <a:ext cx="1775012" cy="3911173"/>
          </a:xfrm>
          <a:prstGeom prst="curvedLeftArrow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2831" y="230250"/>
            <a:ext cx="8087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 para el registro de la Declaración de Gastos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lum bright="-12000" contrast="6000"/>
          </a:blip>
          <a:srcRect l="1064" t="3202" r="532"/>
          <a:stretch>
            <a:fillRect/>
          </a:stretch>
        </p:blipFill>
        <p:spPr>
          <a:xfrm>
            <a:off x="751840" y="630555"/>
            <a:ext cx="10687685" cy="2783205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382831" y="230250"/>
            <a:ext cx="786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 para el registro de la Declaración de Gastos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1" r="3190" b="59077"/>
          <a:stretch>
            <a:fillRect/>
          </a:stretch>
        </p:blipFill>
        <p:spPr>
          <a:xfrm>
            <a:off x="4866640" y="3557905"/>
            <a:ext cx="5896610" cy="3128645"/>
          </a:xfrm>
          <a:prstGeom prst="rect">
            <a:avLst/>
          </a:prstGeom>
        </p:spPr>
      </p:pic>
      <p:sp>
        <p:nvSpPr>
          <p:cNvPr id="4" name="Flecha curvada hacia la izquierda 3"/>
          <p:cNvSpPr/>
          <p:nvPr/>
        </p:nvSpPr>
        <p:spPr>
          <a:xfrm flipV="1">
            <a:off x="11050905" y="2655570"/>
            <a:ext cx="1530985" cy="2732405"/>
          </a:xfrm>
          <a:prstGeom prst="curvedLeftArrow">
            <a:avLst>
              <a:gd name="adj1" fmla="val 14463"/>
              <a:gd name="adj2" fmla="val 47332"/>
              <a:gd name="adj3" fmla="val 21013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38175" y="3801745"/>
            <a:ext cx="2880995" cy="1753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dirty="0"/>
              <a:t>3. </a:t>
            </a:r>
            <a:r>
              <a:rPr lang="es-PE" b="1" dirty="0">
                <a:latin typeface="Arial Narrow" panose="020B0606020202030204" charset="0"/>
                <a:cs typeface="Arial Narrow" panose="020B0606020202030204" charset="0"/>
              </a:rPr>
              <a:t>Registrar cada material adquirido con su respectivo monto y proveedor en la partida correspondiente.</a:t>
            </a:r>
          </a:p>
          <a:p>
            <a:pPr algn="just"/>
            <a:endParaRPr lang="es-P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74457" y="2807350"/>
            <a:ext cx="399029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La UGEL o DRE, verifica y valida las razones del uso de la declaración jurada en el ámbito de su jurisdicción.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411595" y="1604010"/>
            <a:ext cx="3987165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ector recto 49"/>
          <p:cNvCxnSpPr>
            <a:stCxn id="44" idx="1"/>
          </p:cNvCxnSpPr>
          <p:nvPr/>
        </p:nvCxnSpPr>
        <p:spPr>
          <a:xfrm flipH="1" flipV="1">
            <a:off x="9654363" y="1991446"/>
            <a:ext cx="1191435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>
            <a:off x="7108057" y="4937270"/>
            <a:ext cx="9632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>
            <a:off x="9004207" y="4940809"/>
            <a:ext cx="9632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>
            <a:stCxn id="55" idx="1"/>
          </p:cNvCxnSpPr>
          <p:nvPr/>
        </p:nvCxnSpPr>
        <p:spPr>
          <a:xfrm flipH="1" flipV="1">
            <a:off x="9818633" y="5680482"/>
            <a:ext cx="1011701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e 65"/>
          <p:cNvSpPr/>
          <p:nvPr/>
        </p:nvSpPr>
        <p:spPr>
          <a:xfrm>
            <a:off x="8681829" y="4567337"/>
            <a:ext cx="331799" cy="33179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600" kern="0">
              <a:solidFill>
                <a:prstClr val="black"/>
              </a:solidFill>
              <a:latin typeface="Arial" panose="020B0604020202020204" pitchFamily="3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69" name="Elipse 68"/>
          <p:cNvSpPr/>
          <p:nvPr/>
        </p:nvSpPr>
        <p:spPr>
          <a:xfrm>
            <a:off x="6860043" y="4567337"/>
            <a:ext cx="331799" cy="33179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600" kern="0">
              <a:solidFill>
                <a:prstClr val="black"/>
              </a:solidFill>
              <a:latin typeface="Arial" panose="020B0604020202020204" pitchFamily="3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4497452" y="4036703"/>
            <a:ext cx="13785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s-PE" sz="1200" dirty="0"/>
              <a:t>Firma responsable de mantenimiento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258945" y="1852930"/>
            <a:ext cx="7771765" cy="4215765"/>
            <a:chOff x="6707" y="1637"/>
            <a:chExt cx="12239" cy="6639"/>
          </a:xfrm>
        </p:grpSpPr>
        <p:sp>
          <p:nvSpPr>
            <p:cNvPr id="6" name="Elipse 5"/>
            <p:cNvSpPr/>
            <p:nvPr/>
          </p:nvSpPr>
          <p:spPr>
            <a:xfrm>
              <a:off x="10580" y="1757"/>
              <a:ext cx="679" cy="6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600" ker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1105" y="1689"/>
              <a:ext cx="4257" cy="3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PE" sz="800" dirty="0">
                  <a:latin typeface="Arial" panose="020B0604020202020204" pitchFamily="34" charset="0"/>
                  <a:cs typeface="Arial" panose="020B0604020202020204" pitchFamily="34" charset="0"/>
                </a:rPr>
                <a:t>"Año de la lucha contra la corrupción y la impunidad"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2594" y="2228"/>
              <a:ext cx="3373" cy="3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s-PE" sz="900" dirty="0">
                  <a:latin typeface="Arial" panose="020B0604020202020204" pitchFamily="34" charset="0"/>
                  <a:cs typeface="Arial" panose="020B0604020202020204" pitchFamily="34" charset="0"/>
                </a:rPr>
                <a:t>[Lugar], [día, mes, año]. 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0624" y="4466"/>
              <a:ext cx="5226" cy="21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s-PE" sz="1200" dirty="0"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</a:t>
              </a:r>
            </a:p>
          </p:txBody>
        </p:sp>
        <p:cxnSp>
          <p:nvCxnSpPr>
            <p:cNvPr id="27" name="Conector recto 26"/>
            <p:cNvCxnSpPr>
              <a:stCxn id="6" idx="2"/>
              <a:endCxn id="28" idx="3"/>
            </p:cNvCxnSpPr>
            <p:nvPr/>
          </p:nvCxnSpPr>
          <p:spPr>
            <a:xfrm flipH="1" flipV="1">
              <a:off x="9247" y="2097"/>
              <a:ext cx="133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ángulo 27"/>
            <p:cNvSpPr/>
            <p:nvPr/>
          </p:nvSpPr>
          <p:spPr>
            <a:xfrm>
              <a:off x="7381" y="1879"/>
              <a:ext cx="1866" cy="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s-PE" sz="1200" dirty="0"/>
                <a:t>Logo del colegio</a:t>
              </a:r>
            </a:p>
          </p:txBody>
        </p:sp>
        <p:sp>
          <p:nvSpPr>
            <p:cNvPr id="35" name="Forma libre 34"/>
            <p:cNvSpPr/>
            <p:nvPr/>
          </p:nvSpPr>
          <p:spPr>
            <a:xfrm>
              <a:off x="11294" y="7070"/>
              <a:ext cx="1304" cy="848"/>
            </a:xfrm>
            <a:custGeom>
              <a:avLst/>
              <a:gdLst>
                <a:gd name="connsiteX0" fmla="*/ 25539 w 1041539"/>
                <a:gd name="connsiteY0" fmla="*/ 457200 h 677334"/>
                <a:gd name="connsiteX1" fmla="*/ 25539 w 1041539"/>
                <a:gd name="connsiteY1" fmla="*/ 457200 h 677334"/>
                <a:gd name="connsiteX2" fmla="*/ 406539 w 1041539"/>
                <a:gd name="connsiteY2" fmla="*/ 406400 h 677334"/>
                <a:gd name="connsiteX3" fmla="*/ 465806 w 1041539"/>
                <a:gd name="connsiteY3" fmla="*/ 389467 h 677334"/>
                <a:gd name="connsiteX4" fmla="*/ 575873 w 1041539"/>
                <a:gd name="connsiteY4" fmla="*/ 228600 h 677334"/>
                <a:gd name="connsiteX5" fmla="*/ 584339 w 1041539"/>
                <a:gd name="connsiteY5" fmla="*/ 169334 h 677334"/>
                <a:gd name="connsiteX6" fmla="*/ 584339 w 1041539"/>
                <a:gd name="connsiteY6" fmla="*/ 25400 h 677334"/>
                <a:gd name="connsiteX7" fmla="*/ 525073 w 1041539"/>
                <a:gd name="connsiteY7" fmla="*/ 0 h 677334"/>
                <a:gd name="connsiteX8" fmla="*/ 499673 w 1041539"/>
                <a:gd name="connsiteY8" fmla="*/ 8467 h 677334"/>
                <a:gd name="connsiteX9" fmla="*/ 482739 w 1041539"/>
                <a:gd name="connsiteY9" fmla="*/ 76200 h 677334"/>
                <a:gd name="connsiteX10" fmla="*/ 440406 w 1041539"/>
                <a:gd name="connsiteY10" fmla="*/ 220134 h 677334"/>
                <a:gd name="connsiteX11" fmla="*/ 415006 w 1041539"/>
                <a:gd name="connsiteY11" fmla="*/ 304800 h 677334"/>
                <a:gd name="connsiteX12" fmla="*/ 389606 w 1041539"/>
                <a:gd name="connsiteY12" fmla="*/ 381000 h 677334"/>
                <a:gd name="connsiteX13" fmla="*/ 364206 w 1041539"/>
                <a:gd name="connsiteY13" fmla="*/ 499534 h 677334"/>
                <a:gd name="connsiteX14" fmla="*/ 313406 w 1041539"/>
                <a:gd name="connsiteY14" fmla="*/ 567267 h 677334"/>
                <a:gd name="connsiteX15" fmla="*/ 288006 w 1041539"/>
                <a:gd name="connsiteY15" fmla="*/ 618067 h 677334"/>
                <a:gd name="connsiteX16" fmla="*/ 228739 w 1041539"/>
                <a:gd name="connsiteY16" fmla="*/ 668867 h 677334"/>
                <a:gd name="connsiteX17" fmla="*/ 203339 w 1041539"/>
                <a:gd name="connsiteY17" fmla="*/ 677334 h 677334"/>
                <a:gd name="connsiteX18" fmla="*/ 169473 w 1041539"/>
                <a:gd name="connsiteY18" fmla="*/ 651934 h 677334"/>
                <a:gd name="connsiteX19" fmla="*/ 144073 w 1041539"/>
                <a:gd name="connsiteY19" fmla="*/ 575734 h 677334"/>
                <a:gd name="connsiteX20" fmla="*/ 161006 w 1041539"/>
                <a:gd name="connsiteY20" fmla="*/ 440267 h 677334"/>
                <a:gd name="connsiteX21" fmla="*/ 203339 w 1041539"/>
                <a:gd name="connsiteY21" fmla="*/ 414867 h 677334"/>
                <a:gd name="connsiteX22" fmla="*/ 237206 w 1041539"/>
                <a:gd name="connsiteY22" fmla="*/ 397934 h 677334"/>
                <a:gd name="connsiteX23" fmla="*/ 338806 w 1041539"/>
                <a:gd name="connsiteY23" fmla="*/ 372534 h 677334"/>
                <a:gd name="connsiteX24" fmla="*/ 381139 w 1041539"/>
                <a:gd name="connsiteY24" fmla="*/ 414867 h 677334"/>
                <a:gd name="connsiteX25" fmla="*/ 389606 w 1041539"/>
                <a:gd name="connsiteY25" fmla="*/ 457200 h 677334"/>
                <a:gd name="connsiteX26" fmla="*/ 415006 w 1041539"/>
                <a:gd name="connsiteY26" fmla="*/ 491067 h 677334"/>
                <a:gd name="connsiteX27" fmla="*/ 423473 w 1041539"/>
                <a:gd name="connsiteY27" fmla="*/ 524934 h 677334"/>
                <a:gd name="connsiteX28" fmla="*/ 482739 w 1041539"/>
                <a:gd name="connsiteY28" fmla="*/ 558800 h 677334"/>
                <a:gd name="connsiteX29" fmla="*/ 609739 w 1041539"/>
                <a:gd name="connsiteY29" fmla="*/ 516467 h 677334"/>
                <a:gd name="connsiteX30" fmla="*/ 635139 w 1041539"/>
                <a:gd name="connsiteY30" fmla="*/ 482600 h 677334"/>
                <a:gd name="connsiteX31" fmla="*/ 660539 w 1041539"/>
                <a:gd name="connsiteY31" fmla="*/ 457200 h 677334"/>
                <a:gd name="connsiteX32" fmla="*/ 685939 w 1041539"/>
                <a:gd name="connsiteY32" fmla="*/ 423334 h 677334"/>
                <a:gd name="connsiteX33" fmla="*/ 711339 w 1041539"/>
                <a:gd name="connsiteY33" fmla="*/ 414867 h 677334"/>
                <a:gd name="connsiteX34" fmla="*/ 728273 w 1041539"/>
                <a:gd name="connsiteY34" fmla="*/ 431800 h 677334"/>
                <a:gd name="connsiteX35" fmla="*/ 762139 w 1041539"/>
                <a:gd name="connsiteY35" fmla="*/ 474134 h 677334"/>
                <a:gd name="connsiteX36" fmla="*/ 812939 w 1041539"/>
                <a:gd name="connsiteY36" fmla="*/ 491067 h 677334"/>
                <a:gd name="connsiteX37" fmla="*/ 923006 w 1041539"/>
                <a:gd name="connsiteY37" fmla="*/ 482600 h 677334"/>
                <a:gd name="connsiteX38" fmla="*/ 973806 w 1041539"/>
                <a:gd name="connsiteY38" fmla="*/ 465667 h 677334"/>
                <a:gd name="connsiteX39" fmla="*/ 1016139 w 1041539"/>
                <a:gd name="connsiteY39" fmla="*/ 457200 h 677334"/>
                <a:gd name="connsiteX40" fmla="*/ 1007673 w 1041539"/>
                <a:gd name="connsiteY40" fmla="*/ 524934 h 677334"/>
                <a:gd name="connsiteX41" fmla="*/ 982273 w 1041539"/>
                <a:gd name="connsiteY41" fmla="*/ 508000 h 677334"/>
                <a:gd name="connsiteX42" fmla="*/ 965339 w 1041539"/>
                <a:gd name="connsiteY42" fmla="*/ 491067 h 677334"/>
                <a:gd name="connsiteX43" fmla="*/ 931473 w 1041539"/>
                <a:gd name="connsiteY43" fmla="*/ 465667 h 677334"/>
                <a:gd name="connsiteX44" fmla="*/ 804473 w 1041539"/>
                <a:gd name="connsiteY44" fmla="*/ 389467 h 677334"/>
                <a:gd name="connsiteX45" fmla="*/ 499673 w 1041539"/>
                <a:gd name="connsiteY45" fmla="*/ 338667 h 677334"/>
                <a:gd name="connsiteX46" fmla="*/ 457339 w 1041539"/>
                <a:gd name="connsiteY46" fmla="*/ 330200 h 677334"/>
                <a:gd name="connsiteX47" fmla="*/ 389606 w 1041539"/>
                <a:gd name="connsiteY47" fmla="*/ 372534 h 677334"/>
                <a:gd name="connsiteX48" fmla="*/ 279539 w 1041539"/>
                <a:gd name="connsiteY48" fmla="*/ 491067 h 677334"/>
                <a:gd name="connsiteX49" fmla="*/ 271073 w 1041539"/>
                <a:gd name="connsiteY49" fmla="*/ 516467 h 677334"/>
                <a:gd name="connsiteX50" fmla="*/ 491206 w 1041539"/>
                <a:gd name="connsiteY50" fmla="*/ 533400 h 677334"/>
                <a:gd name="connsiteX51" fmla="*/ 660539 w 1041539"/>
                <a:gd name="connsiteY51" fmla="*/ 491067 h 677334"/>
                <a:gd name="connsiteX52" fmla="*/ 762139 w 1041539"/>
                <a:gd name="connsiteY52" fmla="*/ 465667 h 677334"/>
                <a:gd name="connsiteX53" fmla="*/ 855273 w 1041539"/>
                <a:gd name="connsiteY53" fmla="*/ 431800 h 677334"/>
                <a:gd name="connsiteX54" fmla="*/ 1016139 w 1041539"/>
                <a:gd name="connsiteY54" fmla="*/ 389467 h 677334"/>
                <a:gd name="connsiteX55" fmla="*/ 1041539 w 1041539"/>
                <a:gd name="connsiteY55" fmla="*/ 381000 h 677334"/>
                <a:gd name="connsiteX56" fmla="*/ 1007673 w 1041539"/>
                <a:gd name="connsiteY56" fmla="*/ 321734 h 677334"/>
                <a:gd name="connsiteX57" fmla="*/ 914539 w 1041539"/>
                <a:gd name="connsiteY57" fmla="*/ 270934 h 677334"/>
                <a:gd name="connsiteX58" fmla="*/ 618206 w 1041539"/>
                <a:gd name="connsiteY58" fmla="*/ 203200 h 677334"/>
                <a:gd name="connsiteX59" fmla="*/ 457339 w 1041539"/>
                <a:gd name="connsiteY59" fmla="*/ 160867 h 677334"/>
                <a:gd name="connsiteX60" fmla="*/ 110206 w 1041539"/>
                <a:gd name="connsiteY60" fmla="*/ 143934 h 677334"/>
                <a:gd name="connsiteX61" fmla="*/ 76339 w 1041539"/>
                <a:gd name="connsiteY61" fmla="*/ 169334 h 677334"/>
                <a:gd name="connsiteX62" fmla="*/ 17073 w 1041539"/>
                <a:gd name="connsiteY62" fmla="*/ 211667 h 677334"/>
                <a:gd name="connsiteX63" fmla="*/ 17073 w 1041539"/>
                <a:gd name="connsiteY63" fmla="*/ 372534 h 677334"/>
                <a:gd name="connsiteX64" fmla="*/ 135606 w 1041539"/>
                <a:gd name="connsiteY64" fmla="*/ 457200 h 677334"/>
                <a:gd name="connsiteX65" fmla="*/ 279539 w 1041539"/>
                <a:gd name="connsiteY65" fmla="*/ 516467 h 677334"/>
                <a:gd name="connsiteX66" fmla="*/ 338806 w 1041539"/>
                <a:gd name="connsiteY66" fmla="*/ 524934 h 677334"/>
                <a:gd name="connsiteX67" fmla="*/ 448873 w 1041539"/>
                <a:gd name="connsiteY67" fmla="*/ 53340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41539" h="677334">
                  <a:moveTo>
                    <a:pt x="25539" y="457200"/>
                  </a:moveTo>
                  <a:lnTo>
                    <a:pt x="25539" y="457200"/>
                  </a:lnTo>
                  <a:cubicBezTo>
                    <a:pt x="152539" y="440267"/>
                    <a:pt x="279905" y="425882"/>
                    <a:pt x="406539" y="406400"/>
                  </a:cubicBezTo>
                  <a:cubicBezTo>
                    <a:pt x="426846" y="403276"/>
                    <a:pt x="449946" y="402528"/>
                    <a:pt x="465806" y="389467"/>
                  </a:cubicBezTo>
                  <a:cubicBezTo>
                    <a:pt x="539690" y="328622"/>
                    <a:pt x="545073" y="300467"/>
                    <a:pt x="575873" y="228600"/>
                  </a:cubicBezTo>
                  <a:cubicBezTo>
                    <a:pt x="578695" y="208845"/>
                    <a:pt x="581058" y="189018"/>
                    <a:pt x="584339" y="169334"/>
                  </a:cubicBezTo>
                  <a:cubicBezTo>
                    <a:pt x="593474" y="114524"/>
                    <a:pt x="608163" y="92109"/>
                    <a:pt x="584339" y="25400"/>
                  </a:cubicBezTo>
                  <a:cubicBezTo>
                    <a:pt x="581512" y="17483"/>
                    <a:pt x="534854" y="3260"/>
                    <a:pt x="525073" y="0"/>
                  </a:cubicBezTo>
                  <a:cubicBezTo>
                    <a:pt x="516606" y="2822"/>
                    <a:pt x="504007" y="665"/>
                    <a:pt x="499673" y="8467"/>
                  </a:cubicBezTo>
                  <a:cubicBezTo>
                    <a:pt x="488371" y="28811"/>
                    <a:pt x="489014" y="53789"/>
                    <a:pt x="482739" y="76200"/>
                  </a:cubicBezTo>
                  <a:cubicBezTo>
                    <a:pt x="469255" y="124358"/>
                    <a:pt x="454613" y="172184"/>
                    <a:pt x="440406" y="220134"/>
                  </a:cubicBezTo>
                  <a:cubicBezTo>
                    <a:pt x="432035" y="248385"/>
                    <a:pt x="423879" y="276703"/>
                    <a:pt x="415006" y="304800"/>
                  </a:cubicBezTo>
                  <a:cubicBezTo>
                    <a:pt x="406943" y="330331"/>
                    <a:pt x="395216" y="354820"/>
                    <a:pt x="389606" y="381000"/>
                  </a:cubicBezTo>
                  <a:cubicBezTo>
                    <a:pt x="381139" y="420511"/>
                    <a:pt x="379506" y="462134"/>
                    <a:pt x="364206" y="499534"/>
                  </a:cubicBezTo>
                  <a:cubicBezTo>
                    <a:pt x="353520" y="525655"/>
                    <a:pt x="328667" y="543527"/>
                    <a:pt x="313406" y="567267"/>
                  </a:cubicBezTo>
                  <a:cubicBezTo>
                    <a:pt x="303168" y="583192"/>
                    <a:pt x="298508" y="602315"/>
                    <a:pt x="288006" y="618067"/>
                  </a:cubicBezTo>
                  <a:cubicBezTo>
                    <a:pt x="278767" y="631926"/>
                    <a:pt x="241380" y="661644"/>
                    <a:pt x="228739" y="668867"/>
                  </a:cubicBezTo>
                  <a:cubicBezTo>
                    <a:pt x="220990" y="673295"/>
                    <a:pt x="211806" y="674512"/>
                    <a:pt x="203339" y="677334"/>
                  </a:cubicBezTo>
                  <a:cubicBezTo>
                    <a:pt x="192050" y="668867"/>
                    <a:pt x="176583" y="664123"/>
                    <a:pt x="169473" y="651934"/>
                  </a:cubicBezTo>
                  <a:cubicBezTo>
                    <a:pt x="155982" y="628807"/>
                    <a:pt x="144073" y="575734"/>
                    <a:pt x="144073" y="575734"/>
                  </a:cubicBezTo>
                  <a:cubicBezTo>
                    <a:pt x="149717" y="530578"/>
                    <a:pt x="145274" y="482968"/>
                    <a:pt x="161006" y="440267"/>
                  </a:cubicBezTo>
                  <a:cubicBezTo>
                    <a:pt x="166695" y="424825"/>
                    <a:pt x="188954" y="422859"/>
                    <a:pt x="203339" y="414867"/>
                  </a:cubicBezTo>
                  <a:cubicBezTo>
                    <a:pt x="214372" y="408738"/>
                    <a:pt x="225344" y="402247"/>
                    <a:pt x="237206" y="397934"/>
                  </a:cubicBezTo>
                  <a:cubicBezTo>
                    <a:pt x="275506" y="384007"/>
                    <a:pt x="300702" y="380154"/>
                    <a:pt x="338806" y="372534"/>
                  </a:cubicBezTo>
                  <a:cubicBezTo>
                    <a:pt x="352917" y="386645"/>
                    <a:pt x="370872" y="397755"/>
                    <a:pt x="381139" y="414867"/>
                  </a:cubicBezTo>
                  <a:cubicBezTo>
                    <a:pt x="388543" y="427207"/>
                    <a:pt x="383761" y="444050"/>
                    <a:pt x="389606" y="457200"/>
                  </a:cubicBezTo>
                  <a:cubicBezTo>
                    <a:pt x="395337" y="470095"/>
                    <a:pt x="406539" y="479778"/>
                    <a:pt x="415006" y="491067"/>
                  </a:cubicBezTo>
                  <a:cubicBezTo>
                    <a:pt x="417828" y="502356"/>
                    <a:pt x="417018" y="515252"/>
                    <a:pt x="423473" y="524934"/>
                  </a:cubicBezTo>
                  <a:cubicBezTo>
                    <a:pt x="429456" y="533909"/>
                    <a:pt x="476880" y="555871"/>
                    <a:pt x="482739" y="558800"/>
                  </a:cubicBezTo>
                  <a:cubicBezTo>
                    <a:pt x="490439" y="556700"/>
                    <a:pt x="585376" y="537349"/>
                    <a:pt x="609739" y="516467"/>
                  </a:cubicBezTo>
                  <a:cubicBezTo>
                    <a:pt x="620453" y="507283"/>
                    <a:pt x="625956" y="493314"/>
                    <a:pt x="635139" y="482600"/>
                  </a:cubicBezTo>
                  <a:cubicBezTo>
                    <a:pt x="642931" y="473509"/>
                    <a:pt x="652747" y="466291"/>
                    <a:pt x="660539" y="457200"/>
                  </a:cubicBezTo>
                  <a:cubicBezTo>
                    <a:pt x="669722" y="446486"/>
                    <a:pt x="675099" y="432368"/>
                    <a:pt x="685939" y="423334"/>
                  </a:cubicBezTo>
                  <a:cubicBezTo>
                    <a:pt x="692795" y="417621"/>
                    <a:pt x="702872" y="417689"/>
                    <a:pt x="711339" y="414867"/>
                  </a:cubicBezTo>
                  <a:cubicBezTo>
                    <a:pt x="716984" y="420511"/>
                    <a:pt x="723286" y="425567"/>
                    <a:pt x="728273" y="431800"/>
                  </a:cubicBezTo>
                  <a:cubicBezTo>
                    <a:pt x="736248" y="441769"/>
                    <a:pt x="748512" y="467320"/>
                    <a:pt x="762139" y="474134"/>
                  </a:cubicBezTo>
                  <a:cubicBezTo>
                    <a:pt x="778104" y="482117"/>
                    <a:pt x="796006" y="485423"/>
                    <a:pt x="812939" y="491067"/>
                  </a:cubicBezTo>
                  <a:cubicBezTo>
                    <a:pt x="849628" y="488245"/>
                    <a:pt x="886659" y="488339"/>
                    <a:pt x="923006" y="482600"/>
                  </a:cubicBezTo>
                  <a:cubicBezTo>
                    <a:pt x="940637" y="479816"/>
                    <a:pt x="956586" y="470363"/>
                    <a:pt x="973806" y="465667"/>
                  </a:cubicBezTo>
                  <a:cubicBezTo>
                    <a:pt x="987689" y="461881"/>
                    <a:pt x="1002028" y="460022"/>
                    <a:pt x="1016139" y="457200"/>
                  </a:cubicBezTo>
                  <a:cubicBezTo>
                    <a:pt x="1020245" y="473624"/>
                    <a:pt x="1037860" y="512859"/>
                    <a:pt x="1007673" y="524934"/>
                  </a:cubicBezTo>
                  <a:cubicBezTo>
                    <a:pt x="998225" y="528713"/>
                    <a:pt x="990219" y="514357"/>
                    <a:pt x="982273" y="508000"/>
                  </a:cubicBezTo>
                  <a:cubicBezTo>
                    <a:pt x="976040" y="503013"/>
                    <a:pt x="971471" y="496177"/>
                    <a:pt x="965339" y="491067"/>
                  </a:cubicBezTo>
                  <a:cubicBezTo>
                    <a:pt x="954499" y="482033"/>
                    <a:pt x="942187" y="474850"/>
                    <a:pt x="931473" y="465667"/>
                  </a:cubicBezTo>
                  <a:cubicBezTo>
                    <a:pt x="877842" y="419697"/>
                    <a:pt x="921391" y="426003"/>
                    <a:pt x="804473" y="389467"/>
                  </a:cubicBezTo>
                  <a:cubicBezTo>
                    <a:pt x="615064" y="330277"/>
                    <a:pt x="716256" y="349497"/>
                    <a:pt x="499673" y="338667"/>
                  </a:cubicBezTo>
                  <a:cubicBezTo>
                    <a:pt x="485562" y="335845"/>
                    <a:pt x="471658" y="328768"/>
                    <a:pt x="457339" y="330200"/>
                  </a:cubicBezTo>
                  <a:cubicBezTo>
                    <a:pt x="416411" y="334293"/>
                    <a:pt x="415887" y="350008"/>
                    <a:pt x="389606" y="372534"/>
                  </a:cubicBezTo>
                  <a:cubicBezTo>
                    <a:pt x="304293" y="445659"/>
                    <a:pt x="419698" y="319763"/>
                    <a:pt x="279539" y="491067"/>
                  </a:cubicBezTo>
                  <a:cubicBezTo>
                    <a:pt x="276717" y="499534"/>
                    <a:pt x="269811" y="507632"/>
                    <a:pt x="271073" y="516467"/>
                  </a:cubicBezTo>
                  <a:cubicBezTo>
                    <a:pt x="284994" y="613911"/>
                    <a:pt x="455333" y="536390"/>
                    <a:pt x="491206" y="533400"/>
                  </a:cubicBezTo>
                  <a:cubicBezTo>
                    <a:pt x="645876" y="502467"/>
                    <a:pt x="506219" y="533154"/>
                    <a:pt x="660539" y="491067"/>
                  </a:cubicBezTo>
                  <a:cubicBezTo>
                    <a:pt x="694218" y="481882"/>
                    <a:pt x="728743" y="475831"/>
                    <a:pt x="762139" y="465667"/>
                  </a:cubicBezTo>
                  <a:cubicBezTo>
                    <a:pt x="793741" y="456049"/>
                    <a:pt x="823633" y="441292"/>
                    <a:pt x="855273" y="431800"/>
                  </a:cubicBezTo>
                  <a:cubicBezTo>
                    <a:pt x="908382" y="415867"/>
                    <a:pt x="963537" y="407002"/>
                    <a:pt x="1016139" y="389467"/>
                  </a:cubicBezTo>
                  <a:lnTo>
                    <a:pt x="1041539" y="381000"/>
                  </a:lnTo>
                  <a:cubicBezTo>
                    <a:pt x="1030250" y="361245"/>
                    <a:pt x="1024867" y="336636"/>
                    <a:pt x="1007673" y="321734"/>
                  </a:cubicBezTo>
                  <a:cubicBezTo>
                    <a:pt x="980950" y="298574"/>
                    <a:pt x="947700" y="283216"/>
                    <a:pt x="914539" y="270934"/>
                  </a:cubicBezTo>
                  <a:cubicBezTo>
                    <a:pt x="849938" y="247008"/>
                    <a:pt x="678603" y="219306"/>
                    <a:pt x="618206" y="203200"/>
                  </a:cubicBezTo>
                  <a:cubicBezTo>
                    <a:pt x="425304" y="151760"/>
                    <a:pt x="611844" y="180181"/>
                    <a:pt x="457339" y="160867"/>
                  </a:cubicBezTo>
                  <a:cubicBezTo>
                    <a:pt x="315012" y="107494"/>
                    <a:pt x="364829" y="116407"/>
                    <a:pt x="110206" y="143934"/>
                  </a:cubicBezTo>
                  <a:cubicBezTo>
                    <a:pt x="96177" y="145451"/>
                    <a:pt x="88305" y="161855"/>
                    <a:pt x="76339" y="169334"/>
                  </a:cubicBezTo>
                  <a:cubicBezTo>
                    <a:pt x="16905" y="206480"/>
                    <a:pt x="65494" y="163246"/>
                    <a:pt x="17073" y="211667"/>
                  </a:cubicBezTo>
                  <a:cubicBezTo>
                    <a:pt x="4279" y="262841"/>
                    <a:pt x="-13911" y="320894"/>
                    <a:pt x="17073" y="372534"/>
                  </a:cubicBezTo>
                  <a:cubicBezTo>
                    <a:pt x="42054" y="414170"/>
                    <a:pt x="92177" y="435485"/>
                    <a:pt x="135606" y="457200"/>
                  </a:cubicBezTo>
                  <a:cubicBezTo>
                    <a:pt x="195814" y="487305"/>
                    <a:pt x="212773" y="499775"/>
                    <a:pt x="279539" y="516467"/>
                  </a:cubicBezTo>
                  <a:cubicBezTo>
                    <a:pt x="298899" y="521307"/>
                    <a:pt x="318986" y="522602"/>
                    <a:pt x="338806" y="524934"/>
                  </a:cubicBezTo>
                  <a:cubicBezTo>
                    <a:pt x="417929" y="534242"/>
                    <a:pt x="399280" y="533400"/>
                    <a:pt x="448873" y="533400"/>
                  </a:cubicBez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7" name="Forma libre 36"/>
            <p:cNvSpPr/>
            <p:nvPr/>
          </p:nvSpPr>
          <p:spPr>
            <a:xfrm>
              <a:off x="14309" y="7155"/>
              <a:ext cx="1288" cy="620"/>
            </a:xfrm>
            <a:custGeom>
              <a:avLst/>
              <a:gdLst>
                <a:gd name="connsiteX0" fmla="*/ 170295 w 1028685"/>
                <a:gd name="connsiteY0" fmla="*/ 50800 h 495343"/>
                <a:gd name="connsiteX1" fmla="*/ 170295 w 1028685"/>
                <a:gd name="connsiteY1" fmla="*/ 50800 h 495343"/>
                <a:gd name="connsiteX2" fmla="*/ 153362 w 1028685"/>
                <a:gd name="connsiteY2" fmla="*/ 364067 h 495343"/>
                <a:gd name="connsiteX3" fmla="*/ 136429 w 1028685"/>
                <a:gd name="connsiteY3" fmla="*/ 389467 h 495343"/>
                <a:gd name="connsiteX4" fmla="*/ 119495 w 1028685"/>
                <a:gd name="connsiteY4" fmla="*/ 431800 h 495343"/>
                <a:gd name="connsiteX5" fmla="*/ 77162 w 1028685"/>
                <a:gd name="connsiteY5" fmla="*/ 482600 h 495343"/>
                <a:gd name="connsiteX6" fmla="*/ 51762 w 1028685"/>
                <a:gd name="connsiteY6" fmla="*/ 465667 h 495343"/>
                <a:gd name="connsiteX7" fmla="*/ 51762 w 1028685"/>
                <a:gd name="connsiteY7" fmla="*/ 389467 h 495343"/>
                <a:gd name="connsiteX8" fmla="*/ 102562 w 1028685"/>
                <a:gd name="connsiteY8" fmla="*/ 414867 h 495343"/>
                <a:gd name="connsiteX9" fmla="*/ 119495 w 1028685"/>
                <a:gd name="connsiteY9" fmla="*/ 440267 h 495343"/>
                <a:gd name="connsiteX10" fmla="*/ 161829 w 1028685"/>
                <a:gd name="connsiteY10" fmla="*/ 414867 h 495343"/>
                <a:gd name="connsiteX11" fmla="*/ 178762 w 1028685"/>
                <a:gd name="connsiteY11" fmla="*/ 381000 h 495343"/>
                <a:gd name="connsiteX12" fmla="*/ 195695 w 1028685"/>
                <a:gd name="connsiteY12" fmla="*/ 313267 h 495343"/>
                <a:gd name="connsiteX13" fmla="*/ 212629 w 1028685"/>
                <a:gd name="connsiteY13" fmla="*/ 330200 h 495343"/>
                <a:gd name="connsiteX14" fmla="*/ 238029 w 1028685"/>
                <a:gd name="connsiteY14" fmla="*/ 347133 h 495343"/>
                <a:gd name="connsiteX15" fmla="*/ 254962 w 1028685"/>
                <a:gd name="connsiteY15" fmla="*/ 372533 h 495343"/>
                <a:gd name="connsiteX16" fmla="*/ 339629 w 1028685"/>
                <a:gd name="connsiteY16" fmla="*/ 364067 h 495343"/>
                <a:gd name="connsiteX17" fmla="*/ 356562 w 1028685"/>
                <a:gd name="connsiteY17" fmla="*/ 321733 h 495343"/>
                <a:gd name="connsiteX18" fmla="*/ 373495 w 1028685"/>
                <a:gd name="connsiteY18" fmla="*/ 270933 h 495343"/>
                <a:gd name="connsiteX19" fmla="*/ 390429 w 1028685"/>
                <a:gd name="connsiteY19" fmla="*/ 220133 h 495343"/>
                <a:gd name="connsiteX20" fmla="*/ 373495 w 1028685"/>
                <a:gd name="connsiteY20" fmla="*/ 127000 h 495343"/>
                <a:gd name="connsiteX21" fmla="*/ 288829 w 1028685"/>
                <a:gd name="connsiteY21" fmla="*/ 50800 h 495343"/>
                <a:gd name="connsiteX22" fmla="*/ 263429 w 1028685"/>
                <a:gd name="connsiteY22" fmla="*/ 42333 h 495343"/>
                <a:gd name="connsiteX23" fmla="*/ 170295 w 1028685"/>
                <a:gd name="connsiteY23" fmla="*/ 33867 h 495343"/>
                <a:gd name="connsiteX24" fmla="*/ 136429 w 1028685"/>
                <a:gd name="connsiteY24" fmla="*/ 25400 h 495343"/>
                <a:gd name="connsiteX25" fmla="*/ 60229 w 1028685"/>
                <a:gd name="connsiteY25" fmla="*/ 16933 h 495343"/>
                <a:gd name="connsiteX26" fmla="*/ 34829 w 1028685"/>
                <a:gd name="connsiteY26" fmla="*/ 0 h 495343"/>
                <a:gd name="connsiteX27" fmla="*/ 962 w 1028685"/>
                <a:gd name="connsiteY27" fmla="*/ 101600 h 495343"/>
                <a:gd name="connsiteX28" fmla="*/ 9429 w 1028685"/>
                <a:gd name="connsiteY28" fmla="*/ 254000 h 495343"/>
                <a:gd name="connsiteX29" fmla="*/ 43295 w 1028685"/>
                <a:gd name="connsiteY29" fmla="*/ 304800 h 495343"/>
                <a:gd name="connsiteX30" fmla="*/ 111029 w 1028685"/>
                <a:gd name="connsiteY30" fmla="*/ 364067 h 495343"/>
                <a:gd name="connsiteX31" fmla="*/ 136429 w 1028685"/>
                <a:gd name="connsiteY31" fmla="*/ 372533 h 495343"/>
                <a:gd name="connsiteX32" fmla="*/ 170295 w 1028685"/>
                <a:gd name="connsiteY32" fmla="*/ 381000 h 495343"/>
                <a:gd name="connsiteX33" fmla="*/ 254962 w 1028685"/>
                <a:gd name="connsiteY33" fmla="*/ 389467 h 495343"/>
                <a:gd name="connsiteX34" fmla="*/ 280362 w 1028685"/>
                <a:gd name="connsiteY34" fmla="*/ 397933 h 495343"/>
                <a:gd name="connsiteX35" fmla="*/ 288829 w 1028685"/>
                <a:gd name="connsiteY35" fmla="*/ 431800 h 495343"/>
                <a:gd name="connsiteX36" fmla="*/ 305762 w 1028685"/>
                <a:gd name="connsiteY36" fmla="*/ 347133 h 495343"/>
                <a:gd name="connsiteX37" fmla="*/ 331162 w 1028685"/>
                <a:gd name="connsiteY37" fmla="*/ 245533 h 495343"/>
                <a:gd name="connsiteX38" fmla="*/ 365029 w 1028685"/>
                <a:gd name="connsiteY38" fmla="*/ 321733 h 495343"/>
                <a:gd name="connsiteX39" fmla="*/ 373495 w 1028685"/>
                <a:gd name="connsiteY39" fmla="*/ 389467 h 495343"/>
                <a:gd name="connsiteX40" fmla="*/ 381962 w 1028685"/>
                <a:gd name="connsiteY40" fmla="*/ 414867 h 495343"/>
                <a:gd name="connsiteX41" fmla="*/ 407362 w 1028685"/>
                <a:gd name="connsiteY41" fmla="*/ 423333 h 495343"/>
                <a:gd name="connsiteX42" fmla="*/ 424295 w 1028685"/>
                <a:gd name="connsiteY42" fmla="*/ 347133 h 495343"/>
                <a:gd name="connsiteX43" fmla="*/ 441229 w 1028685"/>
                <a:gd name="connsiteY43" fmla="*/ 321733 h 495343"/>
                <a:gd name="connsiteX44" fmla="*/ 475095 w 1028685"/>
                <a:gd name="connsiteY44" fmla="*/ 330200 h 495343"/>
                <a:gd name="connsiteX45" fmla="*/ 500495 w 1028685"/>
                <a:gd name="connsiteY45" fmla="*/ 397933 h 495343"/>
                <a:gd name="connsiteX46" fmla="*/ 517429 w 1028685"/>
                <a:gd name="connsiteY46" fmla="*/ 381000 h 495343"/>
                <a:gd name="connsiteX47" fmla="*/ 534362 w 1028685"/>
                <a:gd name="connsiteY47" fmla="*/ 355600 h 495343"/>
                <a:gd name="connsiteX48" fmla="*/ 559762 w 1028685"/>
                <a:gd name="connsiteY48" fmla="*/ 338667 h 495343"/>
                <a:gd name="connsiteX49" fmla="*/ 568229 w 1028685"/>
                <a:gd name="connsiteY49" fmla="*/ 313267 h 495343"/>
                <a:gd name="connsiteX50" fmla="*/ 602095 w 1028685"/>
                <a:gd name="connsiteY50" fmla="*/ 381000 h 495343"/>
                <a:gd name="connsiteX51" fmla="*/ 610562 w 1028685"/>
                <a:gd name="connsiteY51" fmla="*/ 414867 h 495343"/>
                <a:gd name="connsiteX52" fmla="*/ 635962 w 1028685"/>
                <a:gd name="connsiteY52" fmla="*/ 423333 h 495343"/>
                <a:gd name="connsiteX53" fmla="*/ 669829 w 1028685"/>
                <a:gd name="connsiteY53" fmla="*/ 414867 h 495343"/>
                <a:gd name="connsiteX54" fmla="*/ 695229 w 1028685"/>
                <a:gd name="connsiteY54" fmla="*/ 406400 h 495343"/>
                <a:gd name="connsiteX55" fmla="*/ 720629 w 1028685"/>
                <a:gd name="connsiteY55" fmla="*/ 431800 h 495343"/>
                <a:gd name="connsiteX56" fmla="*/ 762962 w 1028685"/>
                <a:gd name="connsiteY56" fmla="*/ 330200 h 495343"/>
                <a:gd name="connsiteX57" fmla="*/ 737562 w 1028685"/>
                <a:gd name="connsiteY57" fmla="*/ 355600 h 495343"/>
                <a:gd name="connsiteX58" fmla="*/ 737562 w 1028685"/>
                <a:gd name="connsiteY58" fmla="*/ 474133 h 495343"/>
                <a:gd name="connsiteX59" fmla="*/ 771429 w 1028685"/>
                <a:gd name="connsiteY59" fmla="*/ 482600 h 495343"/>
                <a:gd name="connsiteX60" fmla="*/ 805295 w 1028685"/>
                <a:gd name="connsiteY60" fmla="*/ 474133 h 495343"/>
                <a:gd name="connsiteX61" fmla="*/ 830695 w 1028685"/>
                <a:gd name="connsiteY61" fmla="*/ 448733 h 495343"/>
                <a:gd name="connsiteX62" fmla="*/ 856095 w 1028685"/>
                <a:gd name="connsiteY62" fmla="*/ 431800 h 495343"/>
                <a:gd name="connsiteX63" fmla="*/ 864562 w 1028685"/>
                <a:gd name="connsiteY63" fmla="*/ 406400 h 495343"/>
                <a:gd name="connsiteX64" fmla="*/ 889962 w 1028685"/>
                <a:gd name="connsiteY64" fmla="*/ 397933 h 495343"/>
                <a:gd name="connsiteX65" fmla="*/ 1008495 w 1028685"/>
                <a:gd name="connsiteY65" fmla="*/ 372533 h 495343"/>
                <a:gd name="connsiteX66" fmla="*/ 1000029 w 1028685"/>
                <a:gd name="connsiteY66" fmla="*/ 313267 h 495343"/>
                <a:gd name="connsiteX67" fmla="*/ 974629 w 1028685"/>
                <a:gd name="connsiteY67" fmla="*/ 330200 h 495343"/>
                <a:gd name="connsiteX68" fmla="*/ 983095 w 1028685"/>
                <a:gd name="connsiteY68" fmla="*/ 448733 h 495343"/>
                <a:gd name="connsiteX69" fmla="*/ 1025429 w 1028685"/>
                <a:gd name="connsiteY69" fmla="*/ 440267 h 495343"/>
                <a:gd name="connsiteX70" fmla="*/ 1016962 w 1028685"/>
                <a:gd name="connsiteY70" fmla="*/ 397933 h 495343"/>
                <a:gd name="connsiteX71" fmla="*/ 940762 w 1028685"/>
                <a:gd name="connsiteY71" fmla="*/ 347133 h 495343"/>
                <a:gd name="connsiteX72" fmla="*/ 889962 w 1028685"/>
                <a:gd name="connsiteY72" fmla="*/ 321733 h 495343"/>
                <a:gd name="connsiteX73" fmla="*/ 771429 w 1028685"/>
                <a:gd name="connsiteY73" fmla="*/ 304800 h 495343"/>
                <a:gd name="connsiteX74" fmla="*/ 661362 w 1028685"/>
                <a:gd name="connsiteY74" fmla="*/ 296333 h 495343"/>
                <a:gd name="connsiteX75" fmla="*/ 568229 w 1028685"/>
                <a:gd name="connsiteY75" fmla="*/ 287867 h 495343"/>
                <a:gd name="connsiteX76" fmla="*/ 500495 w 1028685"/>
                <a:gd name="connsiteY76" fmla="*/ 270933 h 495343"/>
                <a:gd name="connsiteX77" fmla="*/ 466629 w 1028685"/>
                <a:gd name="connsiteY77" fmla="*/ 262467 h 495343"/>
                <a:gd name="connsiteX78" fmla="*/ 398895 w 1028685"/>
                <a:gd name="connsiteY78" fmla="*/ 237067 h 495343"/>
                <a:gd name="connsiteX79" fmla="*/ 271895 w 1028685"/>
                <a:gd name="connsiteY79" fmla="*/ 245533 h 495343"/>
                <a:gd name="connsiteX80" fmla="*/ 254962 w 1028685"/>
                <a:gd name="connsiteY80" fmla="*/ 296333 h 495343"/>
                <a:gd name="connsiteX81" fmla="*/ 263429 w 1028685"/>
                <a:gd name="connsiteY81" fmla="*/ 414867 h 495343"/>
                <a:gd name="connsiteX82" fmla="*/ 280362 w 1028685"/>
                <a:gd name="connsiteY82" fmla="*/ 448733 h 495343"/>
                <a:gd name="connsiteX83" fmla="*/ 322695 w 1028685"/>
                <a:gd name="connsiteY83" fmla="*/ 457200 h 495343"/>
                <a:gd name="connsiteX84" fmla="*/ 348095 w 1028685"/>
                <a:gd name="connsiteY84" fmla="*/ 474133 h 495343"/>
                <a:gd name="connsiteX85" fmla="*/ 720629 w 1028685"/>
                <a:gd name="connsiteY85" fmla="*/ 482600 h 495343"/>
                <a:gd name="connsiteX86" fmla="*/ 864562 w 1028685"/>
                <a:gd name="connsiteY86" fmla="*/ 457200 h 495343"/>
                <a:gd name="connsiteX87" fmla="*/ 889962 w 1028685"/>
                <a:gd name="connsiteY87" fmla="*/ 431800 h 495343"/>
                <a:gd name="connsiteX88" fmla="*/ 889962 w 1028685"/>
                <a:gd name="connsiteY88" fmla="*/ 220133 h 495343"/>
                <a:gd name="connsiteX89" fmla="*/ 830695 w 1028685"/>
                <a:gd name="connsiteY89" fmla="*/ 177800 h 495343"/>
                <a:gd name="connsiteX90" fmla="*/ 779895 w 1028685"/>
                <a:gd name="connsiteY90" fmla="*/ 160867 h 495343"/>
                <a:gd name="connsiteX91" fmla="*/ 737562 w 1028685"/>
                <a:gd name="connsiteY91" fmla="*/ 143933 h 495343"/>
                <a:gd name="connsiteX92" fmla="*/ 619029 w 1028685"/>
                <a:gd name="connsiteY92" fmla="*/ 135467 h 495343"/>
                <a:gd name="connsiteX93" fmla="*/ 492029 w 1028685"/>
                <a:gd name="connsiteY93" fmla="*/ 118533 h 495343"/>
                <a:gd name="connsiteX94" fmla="*/ 305762 w 1028685"/>
                <a:gd name="connsiteY94" fmla="*/ 118533 h 49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028685" h="495343">
                  <a:moveTo>
                    <a:pt x="170295" y="50800"/>
                  </a:moveTo>
                  <a:lnTo>
                    <a:pt x="170295" y="50800"/>
                  </a:lnTo>
                  <a:cubicBezTo>
                    <a:pt x="164651" y="155222"/>
                    <a:pt x="163767" y="260011"/>
                    <a:pt x="153362" y="364067"/>
                  </a:cubicBezTo>
                  <a:cubicBezTo>
                    <a:pt x="152350" y="374192"/>
                    <a:pt x="140980" y="380366"/>
                    <a:pt x="136429" y="389467"/>
                  </a:cubicBezTo>
                  <a:cubicBezTo>
                    <a:pt x="129632" y="403061"/>
                    <a:pt x="126292" y="418206"/>
                    <a:pt x="119495" y="431800"/>
                  </a:cubicBezTo>
                  <a:cubicBezTo>
                    <a:pt x="107707" y="455376"/>
                    <a:pt x="95888" y="463874"/>
                    <a:pt x="77162" y="482600"/>
                  </a:cubicBezTo>
                  <a:cubicBezTo>
                    <a:pt x="68695" y="476956"/>
                    <a:pt x="57406" y="474134"/>
                    <a:pt x="51762" y="465667"/>
                  </a:cubicBezTo>
                  <a:cubicBezTo>
                    <a:pt x="35206" y="440833"/>
                    <a:pt x="46700" y="414775"/>
                    <a:pt x="51762" y="389467"/>
                  </a:cubicBezTo>
                  <a:cubicBezTo>
                    <a:pt x="68695" y="397934"/>
                    <a:pt x="87416" y="403508"/>
                    <a:pt x="102562" y="414867"/>
                  </a:cubicBezTo>
                  <a:cubicBezTo>
                    <a:pt x="110702" y="420972"/>
                    <a:pt x="109319" y="440267"/>
                    <a:pt x="119495" y="440267"/>
                  </a:cubicBezTo>
                  <a:cubicBezTo>
                    <a:pt x="135951" y="440267"/>
                    <a:pt x="147718" y="423334"/>
                    <a:pt x="161829" y="414867"/>
                  </a:cubicBezTo>
                  <a:cubicBezTo>
                    <a:pt x="167473" y="403578"/>
                    <a:pt x="174771" y="392974"/>
                    <a:pt x="178762" y="381000"/>
                  </a:cubicBezTo>
                  <a:cubicBezTo>
                    <a:pt x="186121" y="358922"/>
                    <a:pt x="195695" y="313267"/>
                    <a:pt x="195695" y="313267"/>
                  </a:cubicBezTo>
                  <a:cubicBezTo>
                    <a:pt x="201340" y="318911"/>
                    <a:pt x="206396" y="325213"/>
                    <a:pt x="212629" y="330200"/>
                  </a:cubicBezTo>
                  <a:cubicBezTo>
                    <a:pt x="220575" y="336557"/>
                    <a:pt x="230834" y="339938"/>
                    <a:pt x="238029" y="347133"/>
                  </a:cubicBezTo>
                  <a:cubicBezTo>
                    <a:pt x="245224" y="354328"/>
                    <a:pt x="249318" y="364066"/>
                    <a:pt x="254962" y="372533"/>
                  </a:cubicBezTo>
                  <a:cubicBezTo>
                    <a:pt x="283184" y="369711"/>
                    <a:pt x="314260" y="376751"/>
                    <a:pt x="339629" y="364067"/>
                  </a:cubicBezTo>
                  <a:cubicBezTo>
                    <a:pt x="353223" y="357270"/>
                    <a:pt x="351368" y="336016"/>
                    <a:pt x="356562" y="321733"/>
                  </a:cubicBezTo>
                  <a:cubicBezTo>
                    <a:pt x="362662" y="304958"/>
                    <a:pt x="367851" y="287866"/>
                    <a:pt x="373495" y="270933"/>
                  </a:cubicBezTo>
                  <a:lnTo>
                    <a:pt x="390429" y="220133"/>
                  </a:lnTo>
                  <a:cubicBezTo>
                    <a:pt x="384784" y="189089"/>
                    <a:pt x="386930" y="155550"/>
                    <a:pt x="373495" y="127000"/>
                  </a:cubicBezTo>
                  <a:cubicBezTo>
                    <a:pt x="367072" y="113352"/>
                    <a:pt x="309824" y="62797"/>
                    <a:pt x="288829" y="50800"/>
                  </a:cubicBezTo>
                  <a:cubicBezTo>
                    <a:pt x="281080" y="46372"/>
                    <a:pt x="272264" y="43595"/>
                    <a:pt x="263429" y="42333"/>
                  </a:cubicBezTo>
                  <a:cubicBezTo>
                    <a:pt x="232570" y="37925"/>
                    <a:pt x="201340" y="36689"/>
                    <a:pt x="170295" y="33867"/>
                  </a:cubicBezTo>
                  <a:cubicBezTo>
                    <a:pt x="159006" y="31045"/>
                    <a:pt x="147930" y="27169"/>
                    <a:pt x="136429" y="25400"/>
                  </a:cubicBezTo>
                  <a:cubicBezTo>
                    <a:pt x="111170" y="21514"/>
                    <a:pt x="85022" y="23131"/>
                    <a:pt x="60229" y="16933"/>
                  </a:cubicBezTo>
                  <a:cubicBezTo>
                    <a:pt x="50357" y="14465"/>
                    <a:pt x="43296" y="5644"/>
                    <a:pt x="34829" y="0"/>
                  </a:cubicBezTo>
                  <a:cubicBezTo>
                    <a:pt x="10066" y="37142"/>
                    <a:pt x="3214" y="40799"/>
                    <a:pt x="962" y="101600"/>
                  </a:cubicBezTo>
                  <a:cubicBezTo>
                    <a:pt x="-921" y="152443"/>
                    <a:pt x="-948" y="204191"/>
                    <a:pt x="9429" y="254000"/>
                  </a:cubicBezTo>
                  <a:cubicBezTo>
                    <a:pt x="13580" y="273923"/>
                    <a:pt x="28904" y="290410"/>
                    <a:pt x="43295" y="304800"/>
                  </a:cubicBezTo>
                  <a:cubicBezTo>
                    <a:pt x="65360" y="326864"/>
                    <a:pt x="83029" y="350067"/>
                    <a:pt x="111029" y="364067"/>
                  </a:cubicBezTo>
                  <a:cubicBezTo>
                    <a:pt x="119011" y="368058"/>
                    <a:pt x="127848" y="370081"/>
                    <a:pt x="136429" y="372533"/>
                  </a:cubicBezTo>
                  <a:cubicBezTo>
                    <a:pt x="147617" y="375730"/>
                    <a:pt x="158776" y="379354"/>
                    <a:pt x="170295" y="381000"/>
                  </a:cubicBezTo>
                  <a:cubicBezTo>
                    <a:pt x="198373" y="385011"/>
                    <a:pt x="226740" y="386645"/>
                    <a:pt x="254962" y="389467"/>
                  </a:cubicBezTo>
                  <a:cubicBezTo>
                    <a:pt x="263429" y="392289"/>
                    <a:pt x="274787" y="390964"/>
                    <a:pt x="280362" y="397933"/>
                  </a:cubicBezTo>
                  <a:cubicBezTo>
                    <a:pt x="287631" y="407019"/>
                    <a:pt x="283625" y="442208"/>
                    <a:pt x="288829" y="431800"/>
                  </a:cubicBezTo>
                  <a:cubicBezTo>
                    <a:pt x="301700" y="406057"/>
                    <a:pt x="305762" y="347133"/>
                    <a:pt x="305762" y="347133"/>
                  </a:cubicBezTo>
                  <a:lnTo>
                    <a:pt x="331162" y="245533"/>
                  </a:lnTo>
                  <a:cubicBezTo>
                    <a:pt x="342451" y="270933"/>
                    <a:pt x="357186" y="295067"/>
                    <a:pt x="365029" y="321733"/>
                  </a:cubicBezTo>
                  <a:cubicBezTo>
                    <a:pt x="371449" y="343562"/>
                    <a:pt x="369425" y="367080"/>
                    <a:pt x="373495" y="389467"/>
                  </a:cubicBezTo>
                  <a:cubicBezTo>
                    <a:pt x="375091" y="398248"/>
                    <a:pt x="375651" y="408556"/>
                    <a:pt x="381962" y="414867"/>
                  </a:cubicBezTo>
                  <a:cubicBezTo>
                    <a:pt x="388273" y="421178"/>
                    <a:pt x="398895" y="420511"/>
                    <a:pt x="407362" y="423333"/>
                  </a:cubicBezTo>
                  <a:cubicBezTo>
                    <a:pt x="410613" y="403830"/>
                    <a:pt x="413875" y="367972"/>
                    <a:pt x="424295" y="347133"/>
                  </a:cubicBezTo>
                  <a:cubicBezTo>
                    <a:pt x="428846" y="338031"/>
                    <a:pt x="435584" y="330200"/>
                    <a:pt x="441229" y="321733"/>
                  </a:cubicBezTo>
                  <a:cubicBezTo>
                    <a:pt x="452518" y="324555"/>
                    <a:pt x="466867" y="321972"/>
                    <a:pt x="475095" y="330200"/>
                  </a:cubicBezTo>
                  <a:cubicBezTo>
                    <a:pt x="480160" y="335265"/>
                    <a:pt x="496139" y="384865"/>
                    <a:pt x="500495" y="397933"/>
                  </a:cubicBezTo>
                  <a:cubicBezTo>
                    <a:pt x="506140" y="392289"/>
                    <a:pt x="512442" y="387233"/>
                    <a:pt x="517429" y="381000"/>
                  </a:cubicBezTo>
                  <a:cubicBezTo>
                    <a:pt x="523786" y="373054"/>
                    <a:pt x="527167" y="362795"/>
                    <a:pt x="534362" y="355600"/>
                  </a:cubicBezTo>
                  <a:cubicBezTo>
                    <a:pt x="541557" y="348405"/>
                    <a:pt x="551295" y="344311"/>
                    <a:pt x="559762" y="338667"/>
                  </a:cubicBezTo>
                  <a:cubicBezTo>
                    <a:pt x="562584" y="330200"/>
                    <a:pt x="561918" y="306956"/>
                    <a:pt x="568229" y="313267"/>
                  </a:cubicBezTo>
                  <a:cubicBezTo>
                    <a:pt x="586078" y="331116"/>
                    <a:pt x="595973" y="356511"/>
                    <a:pt x="602095" y="381000"/>
                  </a:cubicBezTo>
                  <a:cubicBezTo>
                    <a:pt x="604917" y="392289"/>
                    <a:pt x="603293" y="405781"/>
                    <a:pt x="610562" y="414867"/>
                  </a:cubicBezTo>
                  <a:cubicBezTo>
                    <a:pt x="616137" y="421836"/>
                    <a:pt x="627495" y="420511"/>
                    <a:pt x="635962" y="423333"/>
                  </a:cubicBezTo>
                  <a:cubicBezTo>
                    <a:pt x="647251" y="420511"/>
                    <a:pt x="658640" y="418064"/>
                    <a:pt x="669829" y="414867"/>
                  </a:cubicBezTo>
                  <a:cubicBezTo>
                    <a:pt x="678410" y="412415"/>
                    <a:pt x="686762" y="403578"/>
                    <a:pt x="695229" y="406400"/>
                  </a:cubicBezTo>
                  <a:cubicBezTo>
                    <a:pt x="706588" y="410186"/>
                    <a:pt x="712162" y="423333"/>
                    <a:pt x="720629" y="431800"/>
                  </a:cubicBezTo>
                  <a:cubicBezTo>
                    <a:pt x="798337" y="405898"/>
                    <a:pt x="773205" y="432628"/>
                    <a:pt x="762962" y="330200"/>
                  </a:cubicBezTo>
                  <a:cubicBezTo>
                    <a:pt x="754495" y="338667"/>
                    <a:pt x="743503" y="345204"/>
                    <a:pt x="737562" y="355600"/>
                  </a:cubicBezTo>
                  <a:cubicBezTo>
                    <a:pt x="721272" y="384107"/>
                    <a:pt x="730237" y="458019"/>
                    <a:pt x="737562" y="474133"/>
                  </a:cubicBezTo>
                  <a:cubicBezTo>
                    <a:pt x="742377" y="484726"/>
                    <a:pt x="760140" y="479778"/>
                    <a:pt x="771429" y="482600"/>
                  </a:cubicBezTo>
                  <a:cubicBezTo>
                    <a:pt x="782718" y="479778"/>
                    <a:pt x="795192" y="479906"/>
                    <a:pt x="805295" y="474133"/>
                  </a:cubicBezTo>
                  <a:cubicBezTo>
                    <a:pt x="815691" y="468192"/>
                    <a:pt x="821497" y="456398"/>
                    <a:pt x="830695" y="448733"/>
                  </a:cubicBezTo>
                  <a:cubicBezTo>
                    <a:pt x="838512" y="442219"/>
                    <a:pt x="847628" y="437444"/>
                    <a:pt x="856095" y="431800"/>
                  </a:cubicBezTo>
                  <a:cubicBezTo>
                    <a:pt x="858917" y="423333"/>
                    <a:pt x="858251" y="412711"/>
                    <a:pt x="864562" y="406400"/>
                  </a:cubicBezTo>
                  <a:cubicBezTo>
                    <a:pt x="870873" y="400089"/>
                    <a:pt x="881980" y="401924"/>
                    <a:pt x="889962" y="397933"/>
                  </a:cubicBezTo>
                  <a:cubicBezTo>
                    <a:pt x="962213" y="361808"/>
                    <a:pt x="841160" y="387746"/>
                    <a:pt x="1008495" y="372533"/>
                  </a:cubicBezTo>
                  <a:cubicBezTo>
                    <a:pt x="1005673" y="352778"/>
                    <a:pt x="1012495" y="328850"/>
                    <a:pt x="1000029" y="313267"/>
                  </a:cubicBezTo>
                  <a:cubicBezTo>
                    <a:pt x="993672" y="305321"/>
                    <a:pt x="975891" y="320103"/>
                    <a:pt x="974629" y="330200"/>
                  </a:cubicBezTo>
                  <a:cubicBezTo>
                    <a:pt x="969716" y="369506"/>
                    <a:pt x="980273" y="409222"/>
                    <a:pt x="983095" y="448733"/>
                  </a:cubicBezTo>
                  <a:cubicBezTo>
                    <a:pt x="997206" y="445911"/>
                    <a:pt x="1017446" y="452241"/>
                    <a:pt x="1025429" y="440267"/>
                  </a:cubicBezTo>
                  <a:cubicBezTo>
                    <a:pt x="1033412" y="428293"/>
                    <a:pt x="1025215" y="409722"/>
                    <a:pt x="1016962" y="397933"/>
                  </a:cubicBezTo>
                  <a:cubicBezTo>
                    <a:pt x="981266" y="346939"/>
                    <a:pt x="978181" y="363764"/>
                    <a:pt x="940762" y="347133"/>
                  </a:cubicBezTo>
                  <a:cubicBezTo>
                    <a:pt x="923462" y="339444"/>
                    <a:pt x="907754" y="328203"/>
                    <a:pt x="889962" y="321733"/>
                  </a:cubicBezTo>
                  <a:cubicBezTo>
                    <a:pt x="866783" y="313305"/>
                    <a:pt x="783410" y="305889"/>
                    <a:pt x="771429" y="304800"/>
                  </a:cubicBezTo>
                  <a:cubicBezTo>
                    <a:pt x="734783" y="301468"/>
                    <a:pt x="698032" y="299389"/>
                    <a:pt x="661362" y="296333"/>
                  </a:cubicBezTo>
                  <a:lnTo>
                    <a:pt x="568229" y="287867"/>
                  </a:lnTo>
                  <a:lnTo>
                    <a:pt x="500495" y="270933"/>
                  </a:lnTo>
                  <a:cubicBezTo>
                    <a:pt x="489206" y="268111"/>
                    <a:pt x="477668" y="266147"/>
                    <a:pt x="466629" y="262467"/>
                  </a:cubicBezTo>
                  <a:cubicBezTo>
                    <a:pt x="426811" y="249194"/>
                    <a:pt x="449515" y="257314"/>
                    <a:pt x="398895" y="237067"/>
                  </a:cubicBezTo>
                  <a:cubicBezTo>
                    <a:pt x="356562" y="239889"/>
                    <a:pt x="311127" y="229379"/>
                    <a:pt x="271895" y="245533"/>
                  </a:cubicBezTo>
                  <a:cubicBezTo>
                    <a:pt x="255390" y="252329"/>
                    <a:pt x="254962" y="296333"/>
                    <a:pt x="254962" y="296333"/>
                  </a:cubicBezTo>
                  <a:cubicBezTo>
                    <a:pt x="257784" y="335844"/>
                    <a:pt x="256917" y="375794"/>
                    <a:pt x="263429" y="414867"/>
                  </a:cubicBezTo>
                  <a:cubicBezTo>
                    <a:pt x="265504" y="427316"/>
                    <a:pt x="270092" y="441397"/>
                    <a:pt x="280362" y="448733"/>
                  </a:cubicBezTo>
                  <a:cubicBezTo>
                    <a:pt x="292072" y="457097"/>
                    <a:pt x="308584" y="454378"/>
                    <a:pt x="322695" y="457200"/>
                  </a:cubicBezTo>
                  <a:cubicBezTo>
                    <a:pt x="331162" y="462844"/>
                    <a:pt x="338442" y="470915"/>
                    <a:pt x="348095" y="474133"/>
                  </a:cubicBezTo>
                  <a:cubicBezTo>
                    <a:pt x="467752" y="514019"/>
                    <a:pt x="599601" y="486058"/>
                    <a:pt x="720629" y="482600"/>
                  </a:cubicBezTo>
                  <a:cubicBezTo>
                    <a:pt x="761740" y="478489"/>
                    <a:pt x="824385" y="477288"/>
                    <a:pt x="864562" y="457200"/>
                  </a:cubicBezTo>
                  <a:cubicBezTo>
                    <a:pt x="875272" y="451845"/>
                    <a:pt x="881495" y="440267"/>
                    <a:pt x="889962" y="431800"/>
                  </a:cubicBezTo>
                  <a:cubicBezTo>
                    <a:pt x="915915" y="353944"/>
                    <a:pt x="913941" y="369998"/>
                    <a:pt x="889962" y="220133"/>
                  </a:cubicBezTo>
                  <a:cubicBezTo>
                    <a:pt x="887164" y="202647"/>
                    <a:pt x="842039" y="182338"/>
                    <a:pt x="830695" y="177800"/>
                  </a:cubicBezTo>
                  <a:cubicBezTo>
                    <a:pt x="814122" y="171171"/>
                    <a:pt x="796468" y="167496"/>
                    <a:pt x="779895" y="160867"/>
                  </a:cubicBezTo>
                  <a:cubicBezTo>
                    <a:pt x="765784" y="155222"/>
                    <a:pt x="752574" y="146303"/>
                    <a:pt x="737562" y="143933"/>
                  </a:cubicBezTo>
                  <a:cubicBezTo>
                    <a:pt x="698435" y="137755"/>
                    <a:pt x="658540" y="138289"/>
                    <a:pt x="619029" y="135467"/>
                  </a:cubicBezTo>
                  <a:cubicBezTo>
                    <a:pt x="569345" y="125530"/>
                    <a:pt x="550686" y="120366"/>
                    <a:pt x="492029" y="118533"/>
                  </a:cubicBezTo>
                  <a:cubicBezTo>
                    <a:pt x="429970" y="116594"/>
                    <a:pt x="367851" y="118533"/>
                    <a:pt x="305762" y="118533"/>
                  </a:cubicBez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707" y="7131"/>
              <a:ext cx="2545" cy="7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s-PE" sz="1200" dirty="0"/>
                <a:t>Sello del responsable de mantenimiento</a:t>
              </a:r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17080" y="1637"/>
              <a:ext cx="1866" cy="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PE" sz="1200" dirty="0"/>
                <a:t>Nombre del año</a:t>
              </a:r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17080" y="2184"/>
              <a:ext cx="1866" cy="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PE" sz="1200" dirty="0"/>
                <a:t>Fecha</a:t>
              </a:r>
            </a:p>
          </p:txBody>
        </p:sp>
        <p:cxnSp>
          <p:nvCxnSpPr>
            <p:cNvPr id="52" name="Conector recto 51"/>
            <p:cNvCxnSpPr>
              <a:stCxn id="51" idx="1"/>
            </p:cNvCxnSpPr>
            <p:nvPr/>
          </p:nvCxnSpPr>
          <p:spPr>
            <a:xfrm flipH="1">
              <a:off x="15966" y="2402"/>
              <a:ext cx="111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ángulo 54"/>
            <p:cNvSpPr/>
            <p:nvPr/>
          </p:nvSpPr>
          <p:spPr>
            <a:xfrm>
              <a:off x="17056" y="7156"/>
              <a:ext cx="1866" cy="10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PE" sz="1200" dirty="0"/>
                <a:t>Firma especialista de la UGEL</a:t>
              </a:r>
            </a:p>
          </p:txBody>
        </p:sp>
        <p:sp>
          <p:nvSpPr>
            <p:cNvPr id="59" name="Rectángulo 58"/>
            <p:cNvSpPr/>
            <p:nvPr/>
          </p:nvSpPr>
          <p:spPr>
            <a:xfrm>
              <a:off x="10984" y="7743"/>
              <a:ext cx="2002" cy="5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PE" sz="800" dirty="0">
                  <a:latin typeface="Arial" panose="020B0604020202020204" pitchFamily="34" charset="0"/>
                  <a:cs typeface="Arial" panose="020B0604020202020204" pitchFamily="34" charset="0"/>
                </a:rPr>
                <a:t>Responsable de mantenimiento</a:t>
              </a:r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13970" y="7748"/>
              <a:ext cx="2002" cy="3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PE" sz="800" dirty="0">
                  <a:latin typeface="Arial" panose="020B0604020202020204" pitchFamily="34" charset="0"/>
                  <a:cs typeface="Arial" panose="020B0604020202020204" pitchFamily="34" charset="0"/>
                </a:rPr>
                <a:t>Especialista UGEL</a:t>
              </a:r>
            </a:p>
          </p:txBody>
        </p:sp>
        <p:cxnSp>
          <p:nvCxnSpPr>
            <p:cNvPr id="73" name="Conector recto 72"/>
            <p:cNvCxnSpPr>
              <a:stCxn id="41" idx="3"/>
            </p:cNvCxnSpPr>
            <p:nvPr/>
          </p:nvCxnSpPr>
          <p:spPr>
            <a:xfrm flipV="1">
              <a:off x="9252" y="7494"/>
              <a:ext cx="1328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angular 74"/>
            <p:cNvCxnSpPr>
              <a:stCxn id="71" idx="3"/>
              <a:endCxn id="35" idx="8"/>
            </p:cNvCxnSpPr>
            <p:nvPr/>
          </p:nvCxnSpPr>
          <p:spPr>
            <a:xfrm>
              <a:off x="9254" y="6721"/>
              <a:ext cx="2666" cy="361"/>
            </a:xfrm>
            <a:prstGeom prst="bentConnector3">
              <a:avLst>
                <a:gd name="adj1" fmla="val 10064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ángulo 77"/>
            <p:cNvSpPr/>
            <p:nvPr/>
          </p:nvSpPr>
          <p:spPr>
            <a:xfrm>
              <a:off x="17056" y="6138"/>
              <a:ext cx="1890" cy="10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PE" sz="1200" dirty="0"/>
                <a:t>Sello del especialista de la UGEL</a:t>
              </a:r>
            </a:p>
          </p:txBody>
        </p:sp>
        <p:cxnSp>
          <p:nvCxnSpPr>
            <p:cNvPr id="80" name="Conector angular 79"/>
            <p:cNvCxnSpPr>
              <a:stCxn id="78" idx="1"/>
              <a:endCxn id="66" idx="0"/>
            </p:cNvCxnSpPr>
            <p:nvPr/>
          </p:nvCxnSpPr>
          <p:spPr>
            <a:xfrm rot="10800000" flipV="1">
              <a:off x="13933" y="6647"/>
              <a:ext cx="3122" cy="546"/>
            </a:xfrm>
            <a:prstGeom prst="bentConnector2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ángulo 80"/>
            <p:cNvSpPr/>
            <p:nvPr/>
          </p:nvSpPr>
          <p:spPr>
            <a:xfrm>
              <a:off x="10580" y="3329"/>
              <a:ext cx="5116" cy="3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s-PE" sz="800" u="sng" dirty="0">
                  <a:latin typeface="Arial" panose="020B0604020202020204" pitchFamily="34" charset="0"/>
                  <a:cs typeface="Arial" panose="020B0604020202020204" pitchFamily="34" charset="0"/>
                </a:rPr>
                <a:t>Asunto</a:t>
              </a:r>
              <a:r>
                <a:rPr lang="es-PE" sz="800" dirty="0">
                  <a:latin typeface="Arial" panose="020B0604020202020204" pitchFamily="34" charset="0"/>
                  <a:cs typeface="Arial" panose="020B0604020202020204" pitchFamily="34" charset="0"/>
                </a:rPr>
                <a:t>: Declaración Jurada</a:t>
              </a:r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480708" y="2122465"/>
            <a:ext cx="2389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PE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Declaración Jurada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480708" y="3716125"/>
            <a:ext cx="3778053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Por lo general usan las declaraciones juradas para sustentar movilidad por ello estas deben contener: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lugar de desplazamiento de donde hasta donde.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Fecha en que se realizo el viaje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Nombre del chofer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Fotografía de la carga en el vehículo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Y todo aquello que Ud. Considere relevante indicar.</a:t>
            </a:r>
          </a:p>
        </p:txBody>
      </p:sp>
      <p:pic>
        <p:nvPicPr>
          <p:cNvPr id="3" name="Marcador de posición de contenido 2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D9EDF7">
                  <a:alpha val="100000"/>
                </a:srgbClr>
              </a:clrFrom>
              <a:clrTo>
                <a:srgbClr val="D9ED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650" y="189865"/>
            <a:ext cx="11641455" cy="1663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/>
          <p:nvPr/>
        </p:nvSpPr>
        <p:spPr>
          <a:xfrm>
            <a:off x="229102" y="350086"/>
            <a:ext cx="11402066" cy="42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Registro de gastos no programados en la Ficha de Acciones de Mantenimiento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88249" y="1233302"/>
            <a:ext cx="3567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/>
              <a:t>Al inicio se había colocado S/.500 de útiles en la partida de “Mobiliario escolar”, luego de aprobada FAM el especialista “observa y solicita corregir la FAM”, para colocar los útiles donde correspondía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3722" t="4090" r="5746"/>
          <a:stretch>
            <a:fillRect/>
          </a:stretch>
        </p:blipFill>
        <p:spPr>
          <a:xfrm>
            <a:off x="4840348" y="1116875"/>
            <a:ext cx="7035281" cy="54864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88249" y="3761897"/>
            <a:ext cx="356740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En la declaración de gastos ocurrirá dos posibilidades </a:t>
            </a:r>
          </a:p>
          <a:p>
            <a:r>
              <a:rPr lang="es-P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1.- si el responsable no ingreso al reporte de declaración de gastos con la FAM observada, podrá trabajar de manera ordenada y sin dificultad su DG.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829" t="5466" b="43360"/>
          <a:stretch>
            <a:fillRect/>
          </a:stretch>
        </p:blipFill>
        <p:spPr>
          <a:xfrm>
            <a:off x="320040" y="777239"/>
            <a:ext cx="11393424" cy="4133089"/>
          </a:xfrm>
          <a:prstGeom prst="rect">
            <a:avLst/>
          </a:prstGeom>
        </p:spPr>
      </p:pic>
      <p:sp>
        <p:nvSpPr>
          <p:cNvPr id="6" name="Título 1"/>
          <p:cNvSpPr txBox="1"/>
          <p:nvPr/>
        </p:nvSpPr>
        <p:spPr>
          <a:xfrm>
            <a:off x="229102" y="350086"/>
            <a:ext cx="11402066" cy="42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Registro de montos y acciones diferentes a lo programado en la Ficha de Acciones de Mantenimiento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63071" y="5055494"/>
            <a:ext cx="10968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/>
              <a:t>En caso el monto declarado sea mayor o menor al monto programado en la FAM, el responsable de mantenimiento deberá agregar una observación haciendo </a:t>
            </a:r>
            <a:r>
              <a:rPr lang="es-PE" dirty="0" err="1"/>
              <a:t>click</a:t>
            </a:r>
            <a:r>
              <a:rPr lang="es-PE" dirty="0"/>
              <a:t> en el ícono de la lupa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997" y="5378659"/>
            <a:ext cx="285750" cy="285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424" y="4283351"/>
            <a:ext cx="626978" cy="6269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944" t="29867" b="48533"/>
          <a:stretch>
            <a:fillRect/>
          </a:stretch>
        </p:blipFill>
        <p:spPr>
          <a:xfrm>
            <a:off x="368808" y="905256"/>
            <a:ext cx="9442704" cy="1481328"/>
          </a:xfrm>
          <a:prstGeom prst="rect">
            <a:avLst/>
          </a:prstGeom>
        </p:spPr>
      </p:pic>
      <p:sp>
        <p:nvSpPr>
          <p:cNvPr id="5" name="Título 1"/>
          <p:cNvSpPr txBox="1"/>
          <p:nvPr/>
        </p:nvSpPr>
        <p:spPr>
          <a:xfrm>
            <a:off x="368808" y="368374"/>
            <a:ext cx="11402066" cy="42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Registro de montos y acciones diferentes a lo programado en la Ficha de Acciones de Mantenimiento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2027" t="37466" b="37467"/>
          <a:stretch>
            <a:fillRect/>
          </a:stretch>
        </p:blipFill>
        <p:spPr>
          <a:xfrm>
            <a:off x="1044962" y="2083475"/>
            <a:ext cx="7458456" cy="171907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41960" y="4384594"/>
            <a:ext cx="7769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/>
              <a:t>En cada caso se indicará el motivo por el cual ha variado el monto declarado en relación a lo programado.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/>
              <a:t>Si NO se ejecutó una de partidas programadas en la FAM, se declarará con monto 0 (cero) y se colocará la observación del porqué no se ejecuta la partida programada.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/>
              <a:t>Si se ejecutan una partida diferente a la programada en la FAM, se registran los gastos y se agrega la observación indicando las razones de dicha intervención.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8453079" y="3945104"/>
            <a:ext cx="3312674" cy="2612340"/>
            <a:chOff x="6055567" y="1173276"/>
            <a:chExt cx="2948474" cy="1504609"/>
          </a:xfrm>
        </p:grpSpPr>
        <p:pic>
          <p:nvPicPr>
            <p:cNvPr id="9" name="Imagen 8"/>
            <p:cNvPicPr/>
            <p:nvPr/>
          </p:nvPicPr>
          <p:blipFill rotWithShape="1">
            <a:blip r:embed="rId4"/>
            <a:srcRect l="25500" t="35347" r="38056" b="28986"/>
            <a:stretch>
              <a:fillRect/>
            </a:stretch>
          </p:blipFill>
          <p:spPr>
            <a:xfrm>
              <a:off x="6458650" y="1435607"/>
              <a:ext cx="2176272" cy="996697"/>
            </a:xfrm>
            <a:prstGeom prst="rect">
              <a:avLst/>
            </a:prstGeom>
          </p:spPr>
        </p:pic>
        <p:sp>
          <p:nvSpPr>
            <p:cNvPr id="10" name="Elipse 9"/>
            <p:cNvSpPr/>
            <p:nvPr/>
          </p:nvSpPr>
          <p:spPr>
            <a:xfrm>
              <a:off x="6055567" y="1173276"/>
              <a:ext cx="2948474" cy="15046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4" name="Elipse 13"/>
          <p:cNvSpPr/>
          <p:nvPr/>
        </p:nvSpPr>
        <p:spPr>
          <a:xfrm>
            <a:off x="819312" y="1645920"/>
            <a:ext cx="4123943" cy="2612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13" y="1759606"/>
            <a:ext cx="626978" cy="6269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12" y="-82284"/>
            <a:ext cx="971753" cy="97175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26620" y="2845544"/>
            <a:ext cx="3424893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es-PE" sz="6000" dirty="0">
                <a:solidFill>
                  <a:srgbClr val="CC0000"/>
                </a:solidFill>
              </a:rPr>
              <a:t>¡Gracias!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04774" y="3690368"/>
            <a:ext cx="3578352" cy="44121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s-PE" sz="2265" b="1" dirty="0">
                <a:solidFill>
                  <a:srgbClr val="014593"/>
                </a:solidFill>
              </a:rPr>
              <a:t>http://www.pronied.gob.pe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8547" r="997" b="28889"/>
          <a:stretch>
            <a:fillRect/>
          </a:stretch>
        </p:blipFill>
        <p:spPr>
          <a:xfrm>
            <a:off x="809932" y="1783346"/>
            <a:ext cx="9409832" cy="3918420"/>
          </a:xfrm>
          <a:prstGeom prst="rect">
            <a:avLst/>
          </a:prstGeom>
        </p:spPr>
      </p:pic>
      <p:sp>
        <p:nvSpPr>
          <p:cNvPr id="3" name="Título 1"/>
          <p:cNvSpPr txBox="1"/>
          <p:nvPr/>
        </p:nvSpPr>
        <p:spPr>
          <a:xfrm>
            <a:off x="279734" y="355530"/>
            <a:ext cx="6332081" cy="661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Registro de la Declaración de Gastos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40662" y="4856311"/>
            <a:ext cx="1951744" cy="914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Marcador de contenido 2"/>
          <p:cNvSpPr txBox="1"/>
          <p:nvPr/>
        </p:nvSpPr>
        <p:spPr>
          <a:xfrm>
            <a:off x="279734" y="870930"/>
            <a:ext cx="11435414" cy="912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PE" sz="1800" kern="900" dirty="0"/>
              <a:t>Puedes registrar la Declaración de Gastos de forma progresiva mientras se ejecuta el mantenimiento.</a:t>
            </a:r>
          </a:p>
          <a:p>
            <a:pPr algn="just">
              <a:lnSpc>
                <a:spcPct val="100000"/>
              </a:lnSpc>
            </a:pPr>
            <a:r>
              <a:rPr lang="es-PE" sz="1800" kern="900" dirty="0"/>
              <a:t>La Ficha de Acciones de Mantenimiento (FAM) debe estar aprobada sin modificaciones posteriores.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22" y="5388277"/>
            <a:ext cx="626978" cy="6269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21143" y="660537"/>
            <a:ext cx="1104337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PE" dirty="0"/>
              <a:t>A continuación aparecerán todas las partidas, así como el monto programado según la FAM.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721995" y="1286510"/>
            <a:ext cx="10843260" cy="5386070"/>
            <a:chOff x="2708365" y="406328"/>
            <a:chExt cx="8860785" cy="594758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>
              <a:lum bright="-12000"/>
            </a:blip>
            <a:srcRect l="573" t="1557" r="573" b="900"/>
            <a:stretch>
              <a:fillRect/>
            </a:stretch>
          </p:blipFill>
          <p:spPr>
            <a:xfrm>
              <a:off x="2708365" y="406328"/>
              <a:ext cx="8860784" cy="5947581"/>
            </a:xfrm>
            <a:prstGeom prst="rect">
              <a:avLst/>
            </a:prstGeom>
          </p:spPr>
        </p:pic>
        <p:sp>
          <p:nvSpPr>
            <p:cNvPr id="6" name="Rectángulo redondeado 5"/>
            <p:cNvSpPr/>
            <p:nvPr/>
          </p:nvSpPr>
          <p:spPr>
            <a:xfrm>
              <a:off x="2790090" y="2624421"/>
              <a:ext cx="8779059" cy="25009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2790092" y="5709144"/>
              <a:ext cx="8779058" cy="25960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2790090" y="6042991"/>
              <a:ext cx="8779059" cy="23667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467355" y="133377"/>
            <a:ext cx="4713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Registro de la Declaración de Gastos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470" y="3126119"/>
            <a:ext cx="626978" cy="6269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2" y="1089694"/>
            <a:ext cx="9640387" cy="26518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82831" y="689211"/>
            <a:ext cx="1121663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PE" dirty="0"/>
              <a:t>Al hacer </a:t>
            </a:r>
            <a:r>
              <a:rPr lang="es-PE" dirty="0" err="1"/>
              <a:t>click</a:t>
            </a:r>
            <a:r>
              <a:rPr lang="es-PE" dirty="0"/>
              <a:t> en la partida en la que se registrarán los gastos, aparecerá el monto programado y el monto declarado.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32140" y="4017606"/>
            <a:ext cx="3917319" cy="17163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PE" dirty="0"/>
              <a:t>1. Para iniciar el registro hacer </a:t>
            </a:r>
            <a:r>
              <a:rPr lang="es-PE" dirty="0" err="1"/>
              <a:t>click</a:t>
            </a:r>
            <a:r>
              <a:rPr lang="es-PE" dirty="0"/>
              <a:t> en el símbolo de soles.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PE" dirty="0"/>
              <a:t>2. Aparecerá una ventana en la cual se registrarán los comprobantes de mano de obra, materiales y transporte por separado.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785" y="4017606"/>
            <a:ext cx="6923824" cy="149184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82831" y="230250"/>
            <a:ext cx="4713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Registro de la Declaración de Gastos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4796" y="3239000"/>
            <a:ext cx="626978" cy="6269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31" y="652343"/>
            <a:ext cx="8487506" cy="201307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953093" y="621501"/>
            <a:ext cx="2569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/>
              <a:t>3. Para registrar los gastos por cada concepto, hacer </a:t>
            </a:r>
            <a:r>
              <a:rPr lang="es-PE" dirty="0" err="1"/>
              <a:t>click</a:t>
            </a:r>
            <a:r>
              <a:rPr lang="es-PE" dirty="0"/>
              <a:t> en “Agregar comprobante”.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" y="3327400"/>
            <a:ext cx="10720705" cy="18161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45140" t="41386" r="47780" b="35157"/>
          <a:stretch>
            <a:fillRect/>
          </a:stretch>
        </p:blipFill>
        <p:spPr>
          <a:xfrm>
            <a:off x="5821111" y="3974084"/>
            <a:ext cx="872564" cy="195765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62125" t="41855" r="31571" b="54435"/>
          <a:stretch>
            <a:fillRect/>
          </a:stretch>
        </p:blipFill>
        <p:spPr>
          <a:xfrm>
            <a:off x="7735557" y="4032626"/>
            <a:ext cx="972909" cy="35785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54867" t="41724" r="38901" b="54435"/>
          <a:stretch>
            <a:fillRect/>
          </a:stretch>
        </p:blipFill>
        <p:spPr>
          <a:xfrm>
            <a:off x="6832952" y="4016723"/>
            <a:ext cx="811034" cy="37878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82831" y="230250"/>
            <a:ext cx="4713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Registro de la Declaración de Gastos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46523" y="1844653"/>
            <a:ext cx="626978" cy="626978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741976" y="2624751"/>
            <a:ext cx="10362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4. Deberá ingresar el concepto que aparece en el comprobante, número de RUC, Razón Social, tipo, número de documento, fecha y monto.  Asimismo, debe adjuntar el comprobante digitalizado (escaneado).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69956" y="3660595"/>
            <a:ext cx="626978" cy="6269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lum bright="6000" contrast="-6000"/>
          </a:blip>
          <a:srcRect l="11528" t="32666" r="10639" b="20666"/>
          <a:stretch>
            <a:fillRect/>
          </a:stretch>
        </p:blipFill>
        <p:spPr>
          <a:xfrm>
            <a:off x="511810" y="932180"/>
            <a:ext cx="10969625" cy="32004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48873" y="5329844"/>
            <a:ext cx="9711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5. Al terminar el registro de los comprobantes, hacer </a:t>
            </a:r>
            <a:r>
              <a:rPr lang="es-PE" dirty="0" err="1"/>
              <a:t>click</a:t>
            </a:r>
            <a:r>
              <a:rPr lang="es-PE" dirty="0"/>
              <a:t> en “guardar todos”, para continuar con la siguiente partida.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37695" y="467994"/>
            <a:ext cx="4713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Registro de la Declaración de Gastos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lum bright="6000" contrast="6000"/>
          </a:blip>
          <a:srcRect l="1426"/>
          <a:stretch>
            <a:fillRect/>
          </a:stretch>
        </p:blipFill>
        <p:spPr>
          <a:xfrm>
            <a:off x="1520190" y="2729865"/>
            <a:ext cx="9961245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" b="59867"/>
          <a:stretch>
            <a:fillRect/>
          </a:stretch>
        </p:blipFill>
        <p:spPr>
          <a:xfrm>
            <a:off x="457200" y="822960"/>
            <a:ext cx="10969752" cy="275234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2880" y="326384"/>
            <a:ext cx="5904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Registro de la Declaración de Gastos – Cargar Fotos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82639" y="4575192"/>
            <a:ext cx="5272265" cy="10147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dirty="0"/>
              <a:t>6. </a:t>
            </a:r>
            <a:r>
              <a:rPr lang="es-PE" sz="2000" b="1" dirty="0">
                <a:solidFill>
                  <a:srgbClr val="0070C0"/>
                </a:solidFill>
              </a:rPr>
              <a:t>El responsable de mantenimiento subirá el panel fotográfico en formato PDF (tamaño de cada archivo hasta 10 MB).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6958">
            <a:off x="9563079" y="1885642"/>
            <a:ext cx="626978" cy="626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t="3009" r="15056" b="46067"/>
          <a:stretch>
            <a:fillRect/>
          </a:stretch>
        </p:blipFill>
        <p:spPr>
          <a:xfrm>
            <a:off x="177559" y="2405934"/>
            <a:ext cx="6208776" cy="20306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78" y="3799859"/>
            <a:ext cx="626978" cy="6269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5793">
            <a:off x="319878" y="2475162"/>
            <a:ext cx="626978" cy="62697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681" y="3246677"/>
            <a:ext cx="5725456" cy="213612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603" y="4380041"/>
            <a:ext cx="4698683" cy="195506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02814">
            <a:off x="6467641" y="3300848"/>
            <a:ext cx="626978" cy="626978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9172037" y="182852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307191" y="3651683"/>
            <a:ext cx="474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934563" y="3136359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6924" y="2703354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</a:p>
        </p:txBody>
      </p:sp>
      <p:pic>
        <p:nvPicPr>
          <p:cNvPr id="21" name="Picture 2" descr="Resultado de imagen para thumbs 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57" y="5851688"/>
            <a:ext cx="427223" cy="46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2880" y="326384"/>
            <a:ext cx="6613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Registro de la Declaración de Gastos – Cargar Acta CONEI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535" b="63066"/>
          <a:stretch>
            <a:fillRect/>
          </a:stretch>
        </p:blipFill>
        <p:spPr>
          <a:xfrm>
            <a:off x="203937" y="782617"/>
            <a:ext cx="10972800" cy="23591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b="44208"/>
          <a:stretch>
            <a:fillRect/>
          </a:stretch>
        </p:blipFill>
        <p:spPr>
          <a:xfrm>
            <a:off x="271889" y="2437756"/>
            <a:ext cx="6438138" cy="18339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r="50887"/>
          <a:stretch>
            <a:fillRect/>
          </a:stretch>
        </p:blipFill>
        <p:spPr>
          <a:xfrm>
            <a:off x="6776321" y="2536856"/>
            <a:ext cx="3372803" cy="23336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r="3303"/>
          <a:stretch>
            <a:fillRect/>
          </a:stretch>
        </p:blipFill>
        <p:spPr>
          <a:xfrm>
            <a:off x="6465426" y="4748594"/>
            <a:ext cx="5157216" cy="17678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42" y="2032654"/>
            <a:ext cx="626978" cy="6269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3065">
            <a:off x="482156" y="3303814"/>
            <a:ext cx="626978" cy="62697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3065">
            <a:off x="5522637" y="3764220"/>
            <a:ext cx="626978" cy="62697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15" y="3354727"/>
            <a:ext cx="626978" cy="626978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1359589" y="1968164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193143" y="3631628"/>
            <a:ext cx="474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9162132" y="3341140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96876" y="2979076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</a:p>
        </p:txBody>
      </p:sp>
      <p:pic>
        <p:nvPicPr>
          <p:cNvPr id="20" name="Picture 2" descr="Resultado de imagen para thumbs 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04" y="5565309"/>
            <a:ext cx="427223" cy="46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203936" y="5032336"/>
            <a:ext cx="583110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dirty="0"/>
              <a:t>7. El responsable de mantenimiento subirá el documento digitalizado del Acta del CONEI en formato JPG o PDF, con un tamaño máximo de archivo hasta 10 MB.</a:t>
            </a:r>
          </a:p>
          <a:p>
            <a:endParaRPr lang="es-P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t="2748" r="60722" b="49777"/>
          <a:stretch>
            <a:fillRect/>
          </a:stretch>
        </p:blipFill>
        <p:spPr>
          <a:xfrm>
            <a:off x="382951" y="1555227"/>
            <a:ext cx="3631385" cy="274320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l="16901" r="19549" b="7245"/>
          <a:stretch>
            <a:fillRect/>
          </a:stretch>
        </p:blipFill>
        <p:spPr>
          <a:xfrm>
            <a:off x="4377055" y="1505585"/>
            <a:ext cx="3437890" cy="31464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9446" t="5067" r="59388" b="61866"/>
          <a:stretch>
            <a:fillRect/>
          </a:stretch>
        </p:blipFill>
        <p:spPr>
          <a:xfrm>
            <a:off x="7999824" y="1555043"/>
            <a:ext cx="3612912" cy="23957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2831" y="230250"/>
            <a:ext cx="6194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Envío de Declaración de Gastos para verificación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36266" y="4701780"/>
            <a:ext cx="3627399" cy="9220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dirty="0"/>
              <a:t>8. </a:t>
            </a:r>
            <a:r>
              <a:rPr lang="es-PE" dirty="0">
                <a:solidFill>
                  <a:srgbClr val="0070C0"/>
                </a:solidFill>
                <a:latin typeface="Broadway" panose="04040905080B02020502" charset="0"/>
                <a:cs typeface="Broadway" panose="04040905080B02020502" charset="0"/>
              </a:rPr>
              <a:t>Para revisar y descargar la declaración de gastos, hacer </a:t>
            </a:r>
            <a:r>
              <a:rPr lang="es-PE" dirty="0" err="1">
                <a:solidFill>
                  <a:srgbClr val="0070C0"/>
                </a:solidFill>
                <a:latin typeface="Broadway" panose="04040905080B02020502" charset="0"/>
                <a:cs typeface="Broadway" panose="04040905080B02020502" charset="0"/>
              </a:rPr>
              <a:t>click</a:t>
            </a:r>
            <a:r>
              <a:rPr lang="es-PE" dirty="0">
                <a:solidFill>
                  <a:srgbClr val="0070C0"/>
                </a:solidFill>
                <a:latin typeface="Broadway" panose="04040905080B02020502" charset="0"/>
                <a:cs typeface="Broadway" panose="04040905080B02020502" charset="0"/>
              </a:rPr>
              <a:t> en vista previa.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302466" y="4882120"/>
            <a:ext cx="3512175" cy="1476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dirty="0"/>
              <a:t>9.</a:t>
            </a:r>
            <a:r>
              <a:rPr lang="es-PE" dirty="0">
                <a:solidFill>
                  <a:srgbClr val="0070C0"/>
                </a:solidFill>
                <a:latin typeface="Broadway" panose="04040905080B02020502" charset="0"/>
                <a:cs typeface="Broadway" panose="04040905080B02020502" charset="0"/>
              </a:rPr>
              <a:t> La vista previa se abrirá en otra ventana del navegador o en el programa para ver archivos PDF.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098367" y="4298371"/>
            <a:ext cx="3627399" cy="1476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dirty="0"/>
              <a:t>10. </a:t>
            </a:r>
            <a:r>
              <a:rPr lang="es-PE" dirty="0">
                <a:solidFill>
                  <a:srgbClr val="0070C0"/>
                </a:solidFill>
                <a:latin typeface="Broadway" panose="04040905080B02020502" charset="0"/>
                <a:cs typeface="Broadway" panose="04040905080B02020502" charset="0"/>
              </a:rPr>
              <a:t>El responsable de mantenimiento enviará la Declaración de gastos para verificación de la DRE o UGEL.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6426">
            <a:off x="1522243" y="2523033"/>
            <a:ext cx="626978" cy="62697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095" y="2767205"/>
            <a:ext cx="626978" cy="6269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lum contrast="6000"/>
          </a:blip>
          <a:stretch>
            <a:fillRect/>
          </a:stretch>
        </p:blipFill>
        <p:spPr>
          <a:xfrm>
            <a:off x="236266" y="630635"/>
            <a:ext cx="11488760" cy="9243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992</Words>
  <Application>Microsoft Office PowerPoint</Application>
  <PresentationFormat>Panorámica</PresentationFormat>
  <Paragraphs>87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Berlin Sans FB Demi</vt:lpstr>
      <vt:lpstr>Broadway</vt:lpstr>
      <vt:lpstr>Calibri</vt:lpstr>
      <vt:lpstr>Calibri Light</vt:lpstr>
      <vt:lpstr>Tema de Office</vt:lpstr>
      <vt:lpstr>Ingreso al sistema Mi Mantenimiento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Ingreso al sistema Mi Mantenimiento</dc:title>
  <dc:creator>1</dc:creator>
  <cp:lastModifiedBy>1</cp:lastModifiedBy>
  <cp:revision>2</cp:revision>
  <cp:lastPrinted>2019-06-26T21:57:10Z</cp:lastPrinted>
  <dcterms:created xsi:type="dcterms:W3CDTF">2019-06-26T14:29:35Z</dcterms:created>
  <dcterms:modified xsi:type="dcterms:W3CDTF">2019-06-26T22:00:31Z</dcterms:modified>
</cp:coreProperties>
</file>