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 bookmarkIdSeed="2">
  <p:sldMasterIdLst>
    <p:sldMasterId id="2147483659" r:id="rId1"/>
  </p:sldMasterIdLst>
  <p:notesMasterIdLst>
    <p:notesMasterId r:id="rId56"/>
  </p:notesMasterIdLst>
  <p:sldIdLst>
    <p:sldId id="302" r:id="rId2"/>
    <p:sldId id="301" r:id="rId3"/>
    <p:sldId id="280" r:id="rId4"/>
    <p:sldId id="281" r:id="rId5"/>
    <p:sldId id="321" r:id="rId6"/>
    <p:sldId id="323" r:id="rId7"/>
    <p:sldId id="322" r:id="rId8"/>
    <p:sldId id="324" r:id="rId9"/>
    <p:sldId id="326" r:id="rId10"/>
    <p:sldId id="327" r:id="rId11"/>
    <p:sldId id="333" r:id="rId12"/>
    <p:sldId id="332" r:id="rId13"/>
    <p:sldId id="331" r:id="rId14"/>
    <p:sldId id="334" r:id="rId15"/>
    <p:sldId id="340" r:id="rId16"/>
    <p:sldId id="342" r:id="rId17"/>
    <p:sldId id="341" r:id="rId18"/>
    <p:sldId id="336" r:id="rId19"/>
    <p:sldId id="339" r:id="rId20"/>
    <p:sldId id="345" r:id="rId21"/>
    <p:sldId id="338" r:id="rId22"/>
    <p:sldId id="344" r:id="rId23"/>
    <p:sldId id="337" r:id="rId24"/>
    <p:sldId id="335" r:id="rId25"/>
    <p:sldId id="343" r:id="rId26"/>
    <p:sldId id="347" r:id="rId27"/>
    <p:sldId id="346" r:id="rId28"/>
    <p:sldId id="348" r:id="rId29"/>
    <p:sldId id="350" r:id="rId30"/>
    <p:sldId id="351" r:id="rId31"/>
    <p:sldId id="303" r:id="rId32"/>
    <p:sldId id="352" r:id="rId33"/>
    <p:sldId id="287" r:id="rId34"/>
    <p:sldId id="300" r:id="rId35"/>
    <p:sldId id="298" r:id="rId36"/>
    <p:sldId id="296" r:id="rId37"/>
    <p:sldId id="325" r:id="rId38"/>
    <p:sldId id="290" r:id="rId39"/>
    <p:sldId id="284" r:id="rId40"/>
    <p:sldId id="304" r:id="rId41"/>
    <p:sldId id="411" r:id="rId42"/>
    <p:sldId id="305" r:id="rId43"/>
    <p:sldId id="353" r:id="rId44"/>
    <p:sldId id="354" r:id="rId45"/>
    <p:sldId id="355" r:id="rId46"/>
    <p:sldId id="356" r:id="rId47"/>
    <p:sldId id="357" r:id="rId48"/>
    <p:sldId id="293" r:id="rId49"/>
    <p:sldId id="315" r:id="rId50"/>
    <p:sldId id="316" r:id="rId51"/>
    <p:sldId id="317" r:id="rId52"/>
    <p:sldId id="318" r:id="rId53"/>
    <p:sldId id="319" r:id="rId54"/>
    <p:sldId id="320" r:id="rId55"/>
  </p:sldIdLst>
  <p:sldSz cx="12192000" cy="6858000"/>
  <p:notesSz cx="6858000" cy="9144000"/>
  <p:embeddedFontLst>
    <p:embeddedFont>
      <p:font typeface="Calibri" panose="020F0502020204030204" pitchFamily="34" charset="0"/>
      <p:regular r:id="rId57"/>
      <p:bold r:id="rId58"/>
      <p:italic r:id="rId59"/>
      <p:boldItalic r:id="rId60"/>
    </p:embeddedFont>
    <p:embeddedFont>
      <p:font typeface="Montserrat" panose="020B0604020202020204" charset="0"/>
      <p:regular r:id="rId61"/>
      <p:bold r:id="rId62"/>
      <p:italic r:id="rId63"/>
      <p:boldItalic r:id="rId64"/>
    </p:embeddedFont>
    <p:embeddedFont>
      <p:font typeface="Open Sans" panose="020B0604020202020204" charset="0"/>
      <p:regular r:id="rId65"/>
      <p:bold r:id="rId66"/>
      <p:italic r:id="rId67"/>
      <p:boldItalic r:id="rId68"/>
    </p:embeddedFont>
    <p:embeddedFont>
      <p:font typeface="Open Sans SemiBold" panose="020B0604020202020204" charset="0"/>
      <p:regular r:id="rId69"/>
      <p:bold r:id="rId70"/>
      <p:italic r:id="rId71"/>
      <p:boldItalic r:id="rId72"/>
    </p:embeddedFont>
  </p:embeddedFontLst>
  <p:defaultTextStyle>
    <a:defPPr>
      <a:defRPr lang="es-EC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6C9C"/>
    <a:srgbClr val="2683BC"/>
    <a:srgbClr val="2C94D4"/>
    <a:srgbClr val="35CA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4" d="100"/>
          <a:sy n="64" d="100"/>
        </p:scale>
        <p:origin x="78" y="150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font" Target="fonts/font7.fntdata"/><Relationship Id="rId68" Type="http://schemas.openxmlformats.org/officeDocument/2006/relationships/font" Target="fonts/font12.fntdata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font" Target="fonts/font2.fntdata"/><Relationship Id="rId66" Type="http://schemas.openxmlformats.org/officeDocument/2006/relationships/font" Target="fonts/font10.fntdata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1.fntdata"/><Relationship Id="rId61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4.fntdata"/><Relationship Id="rId65" Type="http://schemas.openxmlformats.org/officeDocument/2006/relationships/font" Target="fonts/font9.fntdata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64" Type="http://schemas.openxmlformats.org/officeDocument/2006/relationships/font" Target="fonts/font8.fntdata"/><Relationship Id="rId69" Type="http://schemas.openxmlformats.org/officeDocument/2006/relationships/font" Target="fonts/font13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6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3.fntdata"/><Relationship Id="rId67" Type="http://schemas.openxmlformats.org/officeDocument/2006/relationships/font" Target="fonts/font1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6.fntdata"/><Relationship Id="rId70" Type="http://schemas.openxmlformats.org/officeDocument/2006/relationships/font" Target="fonts/font14.fntdata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4C6C3E5-D035-47A8-8B70-857E9E70A2D9}" type="doc">
      <dgm:prSet loTypeId="urn:microsoft.com/office/officeart/2005/8/layout/hList1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s-PE"/>
        </a:p>
      </dgm:t>
    </dgm:pt>
    <dgm:pt modelId="{8571FCCD-AD2A-4439-A0D7-596D70F5A7F4}">
      <dgm:prSet phldrT="[Texto]" custT="1"/>
      <dgm:spPr/>
      <dgm:t>
        <a:bodyPr/>
        <a:lstStyle/>
        <a:p>
          <a:endParaRPr lang="es-PE" sz="1600" b="1" dirty="0">
            <a:latin typeface="Calibri" panose="020F0502020204030204" pitchFamily="34" charset="0"/>
          </a:endParaRPr>
        </a:p>
        <a:p>
          <a:r>
            <a:rPr lang="es-PE" sz="1600" b="1" dirty="0">
              <a:latin typeface="Calibri" panose="020F0502020204030204" pitchFamily="34" charset="0"/>
            </a:rPr>
            <a:t>EBR</a:t>
          </a:r>
        </a:p>
        <a:p>
          <a:r>
            <a:rPr lang="es-PE" sz="1600" b="1" dirty="0">
              <a:latin typeface="Calibri" panose="020F0502020204030204" pitchFamily="34" charset="0"/>
            </a:rPr>
            <a:t>RSG N° 014-2019-MINEDU</a:t>
          </a:r>
        </a:p>
        <a:p>
          <a:endParaRPr lang="es-PE" sz="1600" b="1" dirty="0">
            <a:latin typeface="Calibri" panose="020F0502020204030204" pitchFamily="34" charset="0"/>
          </a:endParaRPr>
        </a:p>
      </dgm:t>
    </dgm:pt>
    <dgm:pt modelId="{33E976B6-5F96-4507-B8C4-4E1BFB19E880}" type="parTrans" cxnId="{6768D943-994C-4770-931F-BD2A756BB243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30BAE4CC-1EBF-4864-878F-B7B8A0EA21FA}" type="sibTrans" cxnId="{6768D943-994C-4770-931F-BD2A756BB243}">
      <dgm:prSet custT="1"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85D1E2E7-BD44-453E-A875-238329697670}">
      <dgm:prSet phldrT="[Texto]" custT="1"/>
      <dgm:spPr/>
      <dgm:t>
        <a:bodyPr/>
        <a:lstStyle/>
        <a:p>
          <a:pPr algn="just"/>
          <a:r>
            <a:rPr lang="es-ES" sz="1400" dirty="0">
              <a:latin typeface="Calibri" panose="020F0502020204030204" pitchFamily="34" charset="0"/>
            </a:rPr>
            <a:t>Director de la IE</a:t>
          </a:r>
          <a:endParaRPr lang="es-PE" sz="1400" dirty="0">
            <a:latin typeface="Calibri" panose="020F0502020204030204" pitchFamily="34" charset="0"/>
          </a:endParaRPr>
        </a:p>
      </dgm:t>
    </dgm:pt>
    <dgm:pt modelId="{BABA0530-5EA0-417C-9E36-99B65DCD92C0}" type="parTrans" cxnId="{3365D4AC-790F-4737-AFE1-793F186A798B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96CBCFEC-2551-4CBA-84D8-494A94B7F826}" type="sibTrans" cxnId="{3365D4AC-790F-4737-AFE1-793F186A798B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37D5F6E6-F092-4F70-AA0F-99E5B9BA9AF7}">
      <dgm:prSet phldrT="[Texto]" custT="1"/>
      <dgm:spPr/>
      <dgm:t>
        <a:bodyPr/>
        <a:lstStyle/>
        <a:p>
          <a:r>
            <a:rPr lang="es-PE" sz="1600" b="1" dirty="0">
              <a:latin typeface="Calibri" panose="020F0502020204030204" pitchFamily="34" charset="0"/>
            </a:rPr>
            <a:t>EBA-ETP-IS</a:t>
          </a:r>
        </a:p>
      </dgm:t>
    </dgm:pt>
    <dgm:pt modelId="{788BF66F-CD47-4C91-A173-38872C9FF54A}" type="parTrans" cxnId="{20BC098D-3D6D-48F2-B02D-CCB524086EB8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344A417F-AF70-447B-A3C0-26590E95E392}" type="sibTrans" cxnId="{20BC098D-3D6D-48F2-B02D-CCB524086EB8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E8C47568-D0CA-4397-A18C-3FF27C113294}">
      <dgm:prSet phldrT="[Texto]" custT="1"/>
      <dgm:spPr/>
      <dgm:t>
        <a:bodyPr/>
        <a:lstStyle/>
        <a:p>
          <a:pPr algn="just"/>
          <a:r>
            <a:rPr lang="es-PE" sz="1600" dirty="0">
              <a:latin typeface="Calibri" panose="020F0502020204030204" pitchFamily="34" charset="0"/>
            </a:rPr>
            <a:t>El responsable de mantenimiento y dos (02) alumnos mayores de 18 años, elegidos en asamblea estudiantil.</a:t>
          </a:r>
        </a:p>
      </dgm:t>
    </dgm:pt>
    <dgm:pt modelId="{05460188-414F-4735-A603-F9C9FB4020A5}" type="parTrans" cxnId="{EED05BD9-A9CE-43D0-BA59-DDE6F1758675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256103E8-9EB4-4884-9A46-D957D71A08AB}" type="sibTrans" cxnId="{EED05BD9-A9CE-43D0-BA59-DDE6F1758675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5FC8E318-D5D4-457A-A2D6-A3AA55995319}">
      <dgm:prSet custT="1"/>
      <dgm:spPr/>
      <dgm:t>
        <a:bodyPr/>
        <a:lstStyle/>
        <a:p>
          <a:r>
            <a:rPr lang="es-PE" sz="1600" b="1" dirty="0">
              <a:latin typeface="Calibri" panose="020F0502020204030204" pitchFamily="34" charset="0"/>
            </a:rPr>
            <a:t>EBE</a:t>
          </a:r>
        </a:p>
      </dgm:t>
    </dgm:pt>
    <dgm:pt modelId="{372B34AD-3954-4153-90D9-B4ABAA1EC1B9}" type="parTrans" cxnId="{B6988F66-9863-4F03-A0D2-241AC45AB08E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9C8FDC9A-6B19-45F7-8048-AB8262164F0D}" type="sibTrans" cxnId="{B6988F66-9863-4F03-A0D2-241AC45AB08E}">
      <dgm:prSet custT="1"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34C419AD-D077-4C86-9D35-53A84473601E}">
      <dgm:prSet custT="1"/>
      <dgm:spPr/>
      <dgm:t>
        <a:bodyPr/>
        <a:lstStyle/>
        <a:p>
          <a:pPr algn="just"/>
          <a:r>
            <a:rPr lang="es-PE" sz="1600" dirty="0">
              <a:latin typeface="Calibri" panose="020F0502020204030204" pitchFamily="34" charset="0"/>
            </a:rPr>
            <a:t>El responsable de mantenimiento y por dos (02) padres de familia, elegidos en asamblea general.</a:t>
          </a:r>
        </a:p>
      </dgm:t>
    </dgm:pt>
    <dgm:pt modelId="{B2CA0450-2713-4A97-BEEA-422FDA1D4178}" type="parTrans" cxnId="{826DC14F-D69A-4D2A-8268-B694CF118453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1B6B07E3-F505-4EC3-933A-B13F9EF36313}" type="sibTrans" cxnId="{826DC14F-D69A-4D2A-8268-B694CF118453}">
      <dgm:prSet/>
      <dgm:spPr/>
      <dgm:t>
        <a:bodyPr/>
        <a:lstStyle/>
        <a:p>
          <a:endParaRPr lang="es-PE" sz="1600">
            <a:latin typeface="Calibri" panose="020F0502020204030204" pitchFamily="34" charset="0"/>
          </a:endParaRPr>
        </a:p>
      </dgm:t>
    </dgm:pt>
    <dgm:pt modelId="{8A9D559D-1DFE-4759-9EDB-4FB181C2775A}">
      <dgm:prSet custT="1"/>
      <dgm:spPr/>
      <dgm:t>
        <a:bodyPr/>
        <a:lstStyle/>
        <a:p>
          <a:endParaRPr lang="es-PE" sz="1600" b="1" dirty="0">
            <a:latin typeface="Calibri" panose="020F0502020204030204" pitchFamily="34" charset="0"/>
          </a:endParaRPr>
        </a:p>
        <a:p>
          <a:r>
            <a:rPr lang="es-PE" sz="1600" b="1" dirty="0">
              <a:latin typeface="Calibri" panose="020F0502020204030204" pitchFamily="34" charset="0"/>
            </a:rPr>
            <a:t>IIEE que formen parte de una red educativa rural (RER) podrá estar conformada por:</a:t>
          </a:r>
        </a:p>
        <a:p>
          <a:endParaRPr lang="es-PE" sz="1600" b="1" dirty="0">
            <a:latin typeface="Calibri" panose="020F0502020204030204" pitchFamily="34" charset="0"/>
          </a:endParaRPr>
        </a:p>
      </dgm:t>
    </dgm:pt>
    <dgm:pt modelId="{74BC1791-4782-41DC-ABB3-A6F646B392EA}" type="parTrans" cxnId="{70DC8065-5B79-4C3C-8C8E-6866BBBFF2CE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72A7BC4B-9690-4A52-A95B-66DD07F330AC}" type="sibTrans" cxnId="{70DC8065-5B79-4C3C-8C8E-6866BBBFF2CE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049B773A-FF80-44A8-B788-370076CA334E}">
      <dgm:prSet custT="1"/>
      <dgm:spPr/>
      <dgm:t>
        <a:bodyPr/>
        <a:lstStyle/>
        <a:p>
          <a:pPr algn="just"/>
          <a:r>
            <a:rPr lang="es-ES" sz="1400" dirty="0">
              <a:latin typeface="Calibri" panose="020F0502020204030204" pitchFamily="34" charset="0"/>
            </a:rPr>
            <a:t>Dos representantes de los padres de familia elegidos en asamblea general </a:t>
          </a:r>
          <a:endParaRPr lang="es-PE" sz="1400" dirty="0">
            <a:latin typeface="Calibri" panose="020F0502020204030204" pitchFamily="34" charset="0"/>
          </a:endParaRPr>
        </a:p>
      </dgm:t>
    </dgm:pt>
    <dgm:pt modelId="{CFDB4C89-74F7-4C97-B94E-AD6BCDB64882}" type="parTrans" cxnId="{81626383-9CF8-4F6E-805E-9B1351AEE257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629A7017-AD4B-496B-8FFD-C05721A4ACAE}" type="sibTrans" cxnId="{81626383-9CF8-4F6E-805E-9B1351AEE257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52B1015C-975B-437A-9557-0DFCF80B27EA}">
      <dgm:prSet custT="1"/>
      <dgm:spPr/>
      <dgm:t>
        <a:bodyPr/>
        <a:lstStyle/>
        <a:p>
          <a:pPr algn="just"/>
          <a:r>
            <a:rPr lang="es-PE" sz="1400" dirty="0">
              <a:latin typeface="Calibri" panose="020F0502020204030204" pitchFamily="34" charset="0"/>
            </a:rPr>
            <a:t>Un representante del Municipio Escolar</a:t>
          </a:r>
        </a:p>
      </dgm:t>
    </dgm:pt>
    <dgm:pt modelId="{EB7D4E2A-7710-4103-BFBB-6AE31D03F007}" type="sibTrans" cxnId="{6156C996-6970-4F2F-B394-961E4548A26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FACB2161-B021-4450-B2AA-71499026F226}" type="parTrans" cxnId="{6156C996-6970-4F2F-B394-961E4548A26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9E49FAAA-6C2F-4459-9AEB-5FF886C3CE63}">
      <dgm:prSet custT="1"/>
      <dgm:spPr/>
      <dgm:t>
        <a:bodyPr/>
        <a:lstStyle/>
        <a:p>
          <a:pPr algn="just"/>
          <a:r>
            <a:rPr lang="es-ES" sz="1400" dirty="0">
              <a:latin typeface="Calibri" panose="020F0502020204030204" pitchFamily="34" charset="0"/>
            </a:rPr>
            <a:t>Un personal administrativo elegido en asamblea</a:t>
          </a:r>
          <a:endParaRPr lang="es-PE" sz="1400" dirty="0">
            <a:latin typeface="Calibri" panose="020F0502020204030204" pitchFamily="34" charset="0"/>
          </a:endParaRPr>
        </a:p>
      </dgm:t>
    </dgm:pt>
    <dgm:pt modelId="{4C46E719-C89B-4155-9485-48620AD16DAB}" type="sibTrans" cxnId="{FCF72C34-565C-4DA5-907D-0AE6312CF217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0E4D14B9-A77B-44FD-BD42-2E9A86CB3AD8}" type="parTrans" cxnId="{FCF72C34-565C-4DA5-907D-0AE6312CF217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C80F6AA0-78D6-4707-B2E3-5A8907D6E12A}">
      <dgm:prSet custT="1"/>
      <dgm:spPr/>
      <dgm:t>
        <a:bodyPr/>
        <a:lstStyle/>
        <a:p>
          <a:pPr algn="just"/>
          <a:r>
            <a:rPr lang="es-ES" sz="1400" dirty="0">
              <a:latin typeface="Calibri" panose="020F0502020204030204" pitchFamily="34" charset="0"/>
            </a:rPr>
            <a:t>Un docente elegido en asamblea de docentes</a:t>
          </a:r>
          <a:endParaRPr lang="es-PE" sz="1400" dirty="0">
            <a:latin typeface="Calibri" panose="020F0502020204030204" pitchFamily="34" charset="0"/>
          </a:endParaRPr>
        </a:p>
      </dgm:t>
    </dgm:pt>
    <dgm:pt modelId="{5FEC8945-FD22-462C-AFFA-81AC8E18F97D}" type="sibTrans" cxnId="{DD0F822D-5BE3-4657-8A04-63441157525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FF89CAB8-D28A-46EF-A072-1DB313431721}" type="parTrans" cxnId="{DD0F822D-5BE3-4657-8A04-63441157525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2778F28B-D2CF-43A6-87EC-AF147EB3983B}">
      <dgm:prSet custT="1"/>
      <dgm:spPr/>
      <dgm:t>
        <a:bodyPr/>
        <a:lstStyle/>
        <a:p>
          <a:pPr algn="just"/>
          <a:r>
            <a:rPr lang="es-PE" sz="1600" dirty="0">
              <a:latin typeface="Calibri" panose="020F0502020204030204" pitchFamily="34" charset="0"/>
            </a:rPr>
            <a:t>Dos (02) padres de familia, elegidos en asamblea general.</a:t>
          </a:r>
        </a:p>
      </dgm:t>
    </dgm:pt>
    <dgm:pt modelId="{E25508F5-41DD-4033-A198-68717C3A16DA}" type="sibTrans" cxnId="{5DAD9528-D25E-4F2B-8CFC-94307D5689C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A318BCD7-8A68-4024-AF03-8C2D03235364}" type="parTrans" cxnId="{5DAD9528-D25E-4F2B-8CFC-94307D5689C1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CBDAA28F-B10C-4A35-9053-D5E7EB21C451}">
      <dgm:prSet custT="1"/>
      <dgm:spPr/>
      <dgm:t>
        <a:bodyPr/>
        <a:lstStyle/>
        <a:p>
          <a:pPr algn="l"/>
          <a:endParaRPr lang="es-PE" sz="1600" dirty="0">
            <a:latin typeface="Calibri" panose="020F0502020204030204" pitchFamily="34" charset="0"/>
          </a:endParaRPr>
        </a:p>
      </dgm:t>
    </dgm:pt>
    <dgm:pt modelId="{EC59E82C-D6E8-45C8-8D2A-E17308EB9C30}" type="parTrans" cxnId="{C84380FB-421B-4E73-9D55-E7C63330E9AC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0E197649-AFC5-4BD9-B50B-202975388773}" type="sibTrans" cxnId="{C84380FB-421B-4E73-9D55-E7C63330E9AC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1024ED70-387B-4E96-91D8-955BE94DB2E7}">
      <dgm:prSet custT="1"/>
      <dgm:spPr/>
      <dgm:t>
        <a:bodyPr/>
        <a:lstStyle/>
        <a:p>
          <a:pPr algn="just"/>
          <a:r>
            <a:rPr lang="es-PE" sz="1600" dirty="0">
              <a:latin typeface="Calibri" panose="020F0502020204030204" pitchFamily="34" charset="0"/>
            </a:rPr>
            <a:t>El director administrativo de su red y/o su coordinador, conforme a los dispuesto en la RSG </a:t>
          </a:r>
          <a:r>
            <a:rPr lang="es-ES" sz="1600" dirty="0">
              <a:latin typeface="Calibri" panose="020F0502020204030204" pitchFamily="34" charset="0"/>
            </a:rPr>
            <a:t>N° 114-2017-MINEDU y modificatoria.</a:t>
          </a:r>
          <a:endParaRPr lang="es-PE" sz="1600" dirty="0">
            <a:latin typeface="Calibri" panose="020F0502020204030204" pitchFamily="34" charset="0"/>
          </a:endParaRPr>
        </a:p>
      </dgm:t>
    </dgm:pt>
    <dgm:pt modelId="{A02E1564-1039-4827-8EBA-2EAF03692101}" type="parTrans" cxnId="{9B054C74-072F-47D1-BBB4-769640768C29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02FBB819-EAF3-4292-A938-2E50486E408C}" type="sibTrans" cxnId="{9B054C74-072F-47D1-BBB4-769640768C29}">
      <dgm:prSet/>
      <dgm:spPr/>
      <dgm:t>
        <a:bodyPr/>
        <a:lstStyle/>
        <a:p>
          <a:endParaRPr lang="es-PE">
            <a:latin typeface="Calibri" panose="020F0502020204030204" pitchFamily="34" charset="0"/>
          </a:endParaRPr>
        </a:p>
      </dgm:t>
    </dgm:pt>
    <dgm:pt modelId="{29966214-CAE2-4C08-B5EF-5527041354D4}" type="pres">
      <dgm:prSet presAssocID="{A4C6C3E5-D035-47A8-8B70-857E9E70A2D9}" presName="Name0" presStyleCnt="0">
        <dgm:presLayoutVars>
          <dgm:dir/>
          <dgm:animLvl val="lvl"/>
          <dgm:resizeHandles val="exact"/>
        </dgm:presLayoutVars>
      </dgm:prSet>
      <dgm:spPr/>
    </dgm:pt>
    <dgm:pt modelId="{623E81A9-810C-4280-AD81-70CD9E76F478}" type="pres">
      <dgm:prSet presAssocID="{8571FCCD-AD2A-4439-A0D7-596D70F5A7F4}" presName="composite" presStyleCnt="0"/>
      <dgm:spPr/>
    </dgm:pt>
    <dgm:pt modelId="{316F5072-BFC4-41A4-9FB4-02F465B46BF2}" type="pres">
      <dgm:prSet presAssocID="{8571FCCD-AD2A-4439-A0D7-596D70F5A7F4}" presName="parTx" presStyleLbl="alignNode1" presStyleIdx="0" presStyleCnt="4">
        <dgm:presLayoutVars>
          <dgm:chMax val="0"/>
          <dgm:chPref val="0"/>
          <dgm:bulletEnabled val="1"/>
        </dgm:presLayoutVars>
      </dgm:prSet>
      <dgm:spPr/>
    </dgm:pt>
    <dgm:pt modelId="{4E426FEA-4E8E-4DE6-9282-CDF72B622032}" type="pres">
      <dgm:prSet presAssocID="{8571FCCD-AD2A-4439-A0D7-596D70F5A7F4}" presName="desTx" presStyleLbl="alignAccFollowNode1" presStyleIdx="0" presStyleCnt="4" custScaleY="100000">
        <dgm:presLayoutVars>
          <dgm:bulletEnabled val="1"/>
        </dgm:presLayoutVars>
      </dgm:prSet>
      <dgm:spPr/>
    </dgm:pt>
    <dgm:pt modelId="{C9BB4BAB-8EF4-41B5-8797-B0A69F0B742E}" type="pres">
      <dgm:prSet presAssocID="{30BAE4CC-1EBF-4864-878F-B7B8A0EA21FA}" presName="space" presStyleCnt="0"/>
      <dgm:spPr/>
    </dgm:pt>
    <dgm:pt modelId="{ECDBFE14-5D4E-4D31-B11E-B5CDE459E26A}" type="pres">
      <dgm:prSet presAssocID="{5FC8E318-D5D4-457A-A2D6-A3AA55995319}" presName="composite" presStyleCnt="0"/>
      <dgm:spPr/>
    </dgm:pt>
    <dgm:pt modelId="{CB86F564-4622-405A-8CEA-63E6876A0595}" type="pres">
      <dgm:prSet presAssocID="{5FC8E318-D5D4-457A-A2D6-A3AA55995319}" presName="parTx" presStyleLbl="alignNode1" presStyleIdx="1" presStyleCnt="4">
        <dgm:presLayoutVars>
          <dgm:chMax val="0"/>
          <dgm:chPref val="0"/>
          <dgm:bulletEnabled val="1"/>
        </dgm:presLayoutVars>
      </dgm:prSet>
      <dgm:spPr/>
    </dgm:pt>
    <dgm:pt modelId="{8CF1FC55-7B72-4567-8AF5-CE1FEFB653B2}" type="pres">
      <dgm:prSet presAssocID="{5FC8E318-D5D4-457A-A2D6-A3AA55995319}" presName="desTx" presStyleLbl="alignAccFollowNode1" presStyleIdx="1" presStyleCnt="4">
        <dgm:presLayoutVars>
          <dgm:bulletEnabled val="1"/>
        </dgm:presLayoutVars>
      </dgm:prSet>
      <dgm:spPr/>
    </dgm:pt>
    <dgm:pt modelId="{7A811ECD-2A5B-401C-AD47-5ACF5CABA734}" type="pres">
      <dgm:prSet presAssocID="{9C8FDC9A-6B19-45F7-8048-AB8262164F0D}" presName="space" presStyleCnt="0"/>
      <dgm:spPr/>
    </dgm:pt>
    <dgm:pt modelId="{56E77D3A-1221-4EE1-BEB3-A25F7EF9BB55}" type="pres">
      <dgm:prSet presAssocID="{37D5F6E6-F092-4F70-AA0F-99E5B9BA9AF7}" presName="composite" presStyleCnt="0"/>
      <dgm:spPr/>
    </dgm:pt>
    <dgm:pt modelId="{057EB312-7D6F-4076-AB8C-69732B377859}" type="pres">
      <dgm:prSet presAssocID="{37D5F6E6-F092-4F70-AA0F-99E5B9BA9AF7}" presName="parTx" presStyleLbl="alignNode1" presStyleIdx="2" presStyleCnt="4" custScaleY="100000">
        <dgm:presLayoutVars>
          <dgm:chMax val="0"/>
          <dgm:chPref val="0"/>
          <dgm:bulletEnabled val="1"/>
        </dgm:presLayoutVars>
      </dgm:prSet>
      <dgm:spPr/>
    </dgm:pt>
    <dgm:pt modelId="{35E842F2-80C5-4A9C-9BC1-1EED70D8F42F}" type="pres">
      <dgm:prSet presAssocID="{37D5F6E6-F092-4F70-AA0F-99E5B9BA9AF7}" presName="desTx" presStyleLbl="alignAccFollowNode1" presStyleIdx="2" presStyleCnt="4">
        <dgm:presLayoutVars>
          <dgm:bulletEnabled val="1"/>
        </dgm:presLayoutVars>
      </dgm:prSet>
      <dgm:spPr/>
    </dgm:pt>
    <dgm:pt modelId="{E24556ED-DD12-4A16-A7BF-8DAACE46D182}" type="pres">
      <dgm:prSet presAssocID="{344A417F-AF70-447B-A3C0-26590E95E392}" presName="space" presStyleCnt="0"/>
      <dgm:spPr/>
    </dgm:pt>
    <dgm:pt modelId="{2BD61368-34EC-453D-A0BC-AA7F0321C2E6}" type="pres">
      <dgm:prSet presAssocID="{8A9D559D-1DFE-4759-9EDB-4FB181C2775A}" presName="composite" presStyleCnt="0"/>
      <dgm:spPr/>
    </dgm:pt>
    <dgm:pt modelId="{FE14673A-EECF-45EC-B5FA-2D25B4A7DB01}" type="pres">
      <dgm:prSet presAssocID="{8A9D559D-1DFE-4759-9EDB-4FB181C2775A}" presName="parTx" presStyleLbl="alignNode1" presStyleIdx="3" presStyleCnt="4">
        <dgm:presLayoutVars>
          <dgm:chMax val="0"/>
          <dgm:chPref val="0"/>
          <dgm:bulletEnabled val="1"/>
        </dgm:presLayoutVars>
      </dgm:prSet>
      <dgm:spPr/>
    </dgm:pt>
    <dgm:pt modelId="{CB7D557A-98E1-4CF0-AE33-B31D60EF0C41}" type="pres">
      <dgm:prSet presAssocID="{8A9D559D-1DFE-4759-9EDB-4FB181C2775A}" presName="desTx" presStyleLbl="alignAccFollowNode1" presStyleIdx="3" presStyleCnt="4">
        <dgm:presLayoutVars>
          <dgm:bulletEnabled val="1"/>
        </dgm:presLayoutVars>
      </dgm:prSet>
      <dgm:spPr/>
    </dgm:pt>
  </dgm:ptLst>
  <dgm:cxnLst>
    <dgm:cxn modelId="{5DAD9528-D25E-4F2B-8CFC-94307D5689C1}" srcId="{8A9D559D-1DFE-4759-9EDB-4FB181C2775A}" destId="{2778F28B-D2CF-43A6-87EC-AF147EB3983B}" srcOrd="0" destOrd="0" parTransId="{A318BCD7-8A68-4024-AF03-8C2D03235364}" sibTransId="{E25508F5-41DD-4033-A198-68717C3A16DA}"/>
    <dgm:cxn modelId="{DD0F822D-5BE3-4657-8A04-634411575251}" srcId="{8571FCCD-AD2A-4439-A0D7-596D70F5A7F4}" destId="{C80F6AA0-78D6-4707-B2E3-5A8907D6E12A}" srcOrd="2" destOrd="0" parTransId="{FF89CAB8-D28A-46EF-A072-1DB313431721}" sibTransId="{5FEC8945-FD22-462C-AFFA-81AC8E18F97D}"/>
    <dgm:cxn modelId="{47DEBB33-5F34-40F9-A34D-6010E5B0A3FA}" type="presOf" srcId="{8571FCCD-AD2A-4439-A0D7-596D70F5A7F4}" destId="{316F5072-BFC4-41A4-9FB4-02F465B46BF2}" srcOrd="0" destOrd="0" presId="urn:microsoft.com/office/officeart/2005/8/layout/hList1"/>
    <dgm:cxn modelId="{FCF72C34-565C-4DA5-907D-0AE6312CF217}" srcId="{8571FCCD-AD2A-4439-A0D7-596D70F5A7F4}" destId="{9E49FAAA-6C2F-4459-9AEB-5FF886C3CE63}" srcOrd="3" destOrd="0" parTransId="{0E4D14B9-A77B-44FD-BD42-2E9A86CB3AD8}" sibTransId="{4C46E719-C89B-4155-9485-48620AD16DAB}"/>
    <dgm:cxn modelId="{E274235B-E504-488F-831C-341D352725AD}" type="presOf" srcId="{049B773A-FF80-44A8-B788-370076CA334E}" destId="{4E426FEA-4E8E-4DE6-9282-CDF72B622032}" srcOrd="0" destOrd="1" presId="urn:microsoft.com/office/officeart/2005/8/layout/hList1"/>
    <dgm:cxn modelId="{4F37185D-25C6-4F09-AD56-61940E755D24}" type="presOf" srcId="{8A9D559D-1DFE-4759-9EDB-4FB181C2775A}" destId="{FE14673A-EECF-45EC-B5FA-2D25B4A7DB01}" srcOrd="0" destOrd="0" presId="urn:microsoft.com/office/officeart/2005/8/layout/hList1"/>
    <dgm:cxn modelId="{F2769E5E-4D6D-44F9-B61E-3B995D379F95}" type="presOf" srcId="{C80F6AA0-78D6-4707-B2E3-5A8907D6E12A}" destId="{4E426FEA-4E8E-4DE6-9282-CDF72B622032}" srcOrd="0" destOrd="2" presId="urn:microsoft.com/office/officeart/2005/8/layout/hList1"/>
    <dgm:cxn modelId="{6768D943-994C-4770-931F-BD2A756BB243}" srcId="{A4C6C3E5-D035-47A8-8B70-857E9E70A2D9}" destId="{8571FCCD-AD2A-4439-A0D7-596D70F5A7F4}" srcOrd="0" destOrd="0" parTransId="{33E976B6-5F96-4507-B8C4-4E1BFB19E880}" sibTransId="{30BAE4CC-1EBF-4864-878F-B7B8A0EA21FA}"/>
    <dgm:cxn modelId="{70DC8065-5B79-4C3C-8C8E-6866BBBFF2CE}" srcId="{A4C6C3E5-D035-47A8-8B70-857E9E70A2D9}" destId="{8A9D559D-1DFE-4759-9EDB-4FB181C2775A}" srcOrd="3" destOrd="0" parTransId="{74BC1791-4782-41DC-ABB3-A6F646B392EA}" sibTransId="{72A7BC4B-9690-4A52-A95B-66DD07F330AC}"/>
    <dgm:cxn modelId="{E3129265-EBF7-45F6-A868-1D86CECEAA5B}" type="presOf" srcId="{A4C6C3E5-D035-47A8-8B70-857E9E70A2D9}" destId="{29966214-CAE2-4C08-B5EF-5527041354D4}" srcOrd="0" destOrd="0" presId="urn:microsoft.com/office/officeart/2005/8/layout/hList1"/>
    <dgm:cxn modelId="{B6988F66-9863-4F03-A0D2-241AC45AB08E}" srcId="{A4C6C3E5-D035-47A8-8B70-857E9E70A2D9}" destId="{5FC8E318-D5D4-457A-A2D6-A3AA55995319}" srcOrd="1" destOrd="0" parTransId="{372B34AD-3954-4153-90D9-B4ABAA1EC1B9}" sibTransId="{9C8FDC9A-6B19-45F7-8048-AB8262164F0D}"/>
    <dgm:cxn modelId="{826DC14F-D69A-4D2A-8268-B694CF118453}" srcId="{5FC8E318-D5D4-457A-A2D6-A3AA55995319}" destId="{34C419AD-D077-4C86-9D35-53A84473601E}" srcOrd="0" destOrd="0" parTransId="{B2CA0450-2713-4A97-BEEA-422FDA1D4178}" sibTransId="{1B6B07E3-F505-4EC3-933A-B13F9EF36313}"/>
    <dgm:cxn modelId="{87C0F671-B085-4387-A3FE-667538700BB8}" type="presOf" srcId="{37D5F6E6-F092-4F70-AA0F-99E5B9BA9AF7}" destId="{057EB312-7D6F-4076-AB8C-69732B377859}" srcOrd="0" destOrd="0" presId="urn:microsoft.com/office/officeart/2005/8/layout/hList1"/>
    <dgm:cxn modelId="{9B054C74-072F-47D1-BBB4-769640768C29}" srcId="{8A9D559D-1DFE-4759-9EDB-4FB181C2775A}" destId="{1024ED70-387B-4E96-91D8-955BE94DB2E7}" srcOrd="1" destOrd="0" parTransId="{A02E1564-1039-4827-8EBA-2EAF03692101}" sibTransId="{02FBB819-EAF3-4292-A938-2E50486E408C}"/>
    <dgm:cxn modelId="{81626383-9CF8-4F6E-805E-9B1351AEE257}" srcId="{8571FCCD-AD2A-4439-A0D7-596D70F5A7F4}" destId="{049B773A-FF80-44A8-B788-370076CA334E}" srcOrd="1" destOrd="0" parTransId="{CFDB4C89-74F7-4C97-B94E-AD6BCDB64882}" sibTransId="{629A7017-AD4B-496B-8FFD-C05721A4ACAE}"/>
    <dgm:cxn modelId="{2B274F85-9EA1-44DC-B1D1-72B84A52B4D2}" type="presOf" srcId="{85D1E2E7-BD44-453E-A875-238329697670}" destId="{4E426FEA-4E8E-4DE6-9282-CDF72B622032}" srcOrd="0" destOrd="0" presId="urn:microsoft.com/office/officeart/2005/8/layout/hList1"/>
    <dgm:cxn modelId="{20BC098D-3D6D-48F2-B02D-CCB524086EB8}" srcId="{A4C6C3E5-D035-47A8-8B70-857E9E70A2D9}" destId="{37D5F6E6-F092-4F70-AA0F-99E5B9BA9AF7}" srcOrd="2" destOrd="0" parTransId="{788BF66F-CD47-4C91-A173-38872C9FF54A}" sibTransId="{344A417F-AF70-447B-A3C0-26590E95E392}"/>
    <dgm:cxn modelId="{2BA8F293-8560-4D52-9EE3-53DF5311BDE3}" type="presOf" srcId="{1024ED70-387B-4E96-91D8-955BE94DB2E7}" destId="{CB7D557A-98E1-4CF0-AE33-B31D60EF0C41}" srcOrd="0" destOrd="1" presId="urn:microsoft.com/office/officeart/2005/8/layout/hList1"/>
    <dgm:cxn modelId="{6156C996-6970-4F2F-B394-961E4548A261}" srcId="{8571FCCD-AD2A-4439-A0D7-596D70F5A7F4}" destId="{52B1015C-975B-437A-9557-0DFCF80B27EA}" srcOrd="4" destOrd="0" parTransId="{FACB2161-B021-4450-B2AA-71499026F226}" sibTransId="{EB7D4E2A-7710-4103-BFBB-6AE31D03F007}"/>
    <dgm:cxn modelId="{3365D4AC-790F-4737-AFE1-793F186A798B}" srcId="{8571FCCD-AD2A-4439-A0D7-596D70F5A7F4}" destId="{85D1E2E7-BD44-453E-A875-238329697670}" srcOrd="0" destOrd="0" parTransId="{BABA0530-5EA0-417C-9E36-99B65DCD92C0}" sibTransId="{96CBCFEC-2551-4CBA-84D8-494A94B7F826}"/>
    <dgm:cxn modelId="{231EA2BF-2CDE-4677-A11E-6F8994E52D50}" type="presOf" srcId="{CBDAA28F-B10C-4A35-9053-D5E7EB21C451}" destId="{CB7D557A-98E1-4CF0-AE33-B31D60EF0C41}" srcOrd="0" destOrd="2" presId="urn:microsoft.com/office/officeart/2005/8/layout/hList1"/>
    <dgm:cxn modelId="{C339B1D3-80DD-4535-8467-FD0E2C0D4DF1}" type="presOf" srcId="{34C419AD-D077-4C86-9D35-53A84473601E}" destId="{8CF1FC55-7B72-4567-8AF5-CE1FEFB653B2}" srcOrd="0" destOrd="0" presId="urn:microsoft.com/office/officeart/2005/8/layout/hList1"/>
    <dgm:cxn modelId="{EED05BD9-A9CE-43D0-BA59-DDE6F1758675}" srcId="{37D5F6E6-F092-4F70-AA0F-99E5B9BA9AF7}" destId="{E8C47568-D0CA-4397-A18C-3FF27C113294}" srcOrd="0" destOrd="0" parTransId="{05460188-414F-4735-A603-F9C9FB4020A5}" sibTransId="{256103E8-9EB4-4884-9A46-D957D71A08AB}"/>
    <dgm:cxn modelId="{156A45E1-162C-4521-A1D3-6CD761495122}" type="presOf" srcId="{9E49FAAA-6C2F-4459-9AEB-5FF886C3CE63}" destId="{4E426FEA-4E8E-4DE6-9282-CDF72B622032}" srcOrd="0" destOrd="3" presId="urn:microsoft.com/office/officeart/2005/8/layout/hList1"/>
    <dgm:cxn modelId="{126E64EF-C9D5-48BC-9CF7-9EEC44F6853D}" type="presOf" srcId="{E8C47568-D0CA-4397-A18C-3FF27C113294}" destId="{35E842F2-80C5-4A9C-9BC1-1EED70D8F42F}" srcOrd="0" destOrd="0" presId="urn:microsoft.com/office/officeart/2005/8/layout/hList1"/>
    <dgm:cxn modelId="{51D362FA-AF79-49B5-B522-B10DB4489579}" type="presOf" srcId="{5FC8E318-D5D4-457A-A2D6-A3AA55995319}" destId="{CB86F564-4622-405A-8CEA-63E6876A0595}" srcOrd="0" destOrd="0" presId="urn:microsoft.com/office/officeart/2005/8/layout/hList1"/>
    <dgm:cxn modelId="{C84380FB-421B-4E73-9D55-E7C63330E9AC}" srcId="{8A9D559D-1DFE-4759-9EDB-4FB181C2775A}" destId="{CBDAA28F-B10C-4A35-9053-D5E7EB21C451}" srcOrd="2" destOrd="0" parTransId="{EC59E82C-D6E8-45C8-8D2A-E17308EB9C30}" sibTransId="{0E197649-AFC5-4BD9-B50B-202975388773}"/>
    <dgm:cxn modelId="{822C96FB-9EFF-4997-B949-ED2F721B9423}" type="presOf" srcId="{2778F28B-D2CF-43A6-87EC-AF147EB3983B}" destId="{CB7D557A-98E1-4CF0-AE33-B31D60EF0C41}" srcOrd="0" destOrd="0" presId="urn:microsoft.com/office/officeart/2005/8/layout/hList1"/>
    <dgm:cxn modelId="{47E334FC-0DFC-4A77-B5B3-0D0CD9CF8AD6}" type="presOf" srcId="{52B1015C-975B-437A-9557-0DFCF80B27EA}" destId="{4E426FEA-4E8E-4DE6-9282-CDF72B622032}" srcOrd="0" destOrd="4" presId="urn:microsoft.com/office/officeart/2005/8/layout/hList1"/>
    <dgm:cxn modelId="{54FE3703-5A2A-438B-B8EB-F93EB81D8A58}" type="presParOf" srcId="{29966214-CAE2-4C08-B5EF-5527041354D4}" destId="{623E81A9-810C-4280-AD81-70CD9E76F478}" srcOrd="0" destOrd="0" presId="urn:microsoft.com/office/officeart/2005/8/layout/hList1"/>
    <dgm:cxn modelId="{15CAB0CB-0B19-44CE-861E-125F2B82F33E}" type="presParOf" srcId="{623E81A9-810C-4280-AD81-70CD9E76F478}" destId="{316F5072-BFC4-41A4-9FB4-02F465B46BF2}" srcOrd="0" destOrd="0" presId="urn:microsoft.com/office/officeart/2005/8/layout/hList1"/>
    <dgm:cxn modelId="{CF581AA0-0B06-40FE-8C63-6DAA2E1AFF82}" type="presParOf" srcId="{623E81A9-810C-4280-AD81-70CD9E76F478}" destId="{4E426FEA-4E8E-4DE6-9282-CDF72B622032}" srcOrd="1" destOrd="0" presId="urn:microsoft.com/office/officeart/2005/8/layout/hList1"/>
    <dgm:cxn modelId="{7971078D-7CA3-404E-9363-551A8C23E446}" type="presParOf" srcId="{29966214-CAE2-4C08-B5EF-5527041354D4}" destId="{C9BB4BAB-8EF4-41B5-8797-B0A69F0B742E}" srcOrd="1" destOrd="0" presId="urn:microsoft.com/office/officeart/2005/8/layout/hList1"/>
    <dgm:cxn modelId="{62A71331-5406-4A4B-8981-457D1D5F5989}" type="presParOf" srcId="{29966214-CAE2-4C08-B5EF-5527041354D4}" destId="{ECDBFE14-5D4E-4D31-B11E-B5CDE459E26A}" srcOrd="2" destOrd="0" presId="urn:microsoft.com/office/officeart/2005/8/layout/hList1"/>
    <dgm:cxn modelId="{24919863-6D9A-498D-8570-554B7AD64B0B}" type="presParOf" srcId="{ECDBFE14-5D4E-4D31-B11E-B5CDE459E26A}" destId="{CB86F564-4622-405A-8CEA-63E6876A0595}" srcOrd="0" destOrd="0" presId="urn:microsoft.com/office/officeart/2005/8/layout/hList1"/>
    <dgm:cxn modelId="{22F11523-9694-4588-B901-C9C59C43198C}" type="presParOf" srcId="{ECDBFE14-5D4E-4D31-B11E-B5CDE459E26A}" destId="{8CF1FC55-7B72-4567-8AF5-CE1FEFB653B2}" srcOrd="1" destOrd="0" presId="urn:microsoft.com/office/officeart/2005/8/layout/hList1"/>
    <dgm:cxn modelId="{25CA9D2C-44F1-4BF0-8B93-6F3C5D3B082B}" type="presParOf" srcId="{29966214-CAE2-4C08-B5EF-5527041354D4}" destId="{7A811ECD-2A5B-401C-AD47-5ACF5CABA734}" srcOrd="3" destOrd="0" presId="urn:microsoft.com/office/officeart/2005/8/layout/hList1"/>
    <dgm:cxn modelId="{5701CF20-B4CA-4E2B-BBD6-EC4743B5D828}" type="presParOf" srcId="{29966214-CAE2-4C08-B5EF-5527041354D4}" destId="{56E77D3A-1221-4EE1-BEB3-A25F7EF9BB55}" srcOrd="4" destOrd="0" presId="urn:microsoft.com/office/officeart/2005/8/layout/hList1"/>
    <dgm:cxn modelId="{2A70FCEB-B5A4-4E7F-A29A-9EA034CFE4B6}" type="presParOf" srcId="{56E77D3A-1221-4EE1-BEB3-A25F7EF9BB55}" destId="{057EB312-7D6F-4076-AB8C-69732B377859}" srcOrd="0" destOrd="0" presId="urn:microsoft.com/office/officeart/2005/8/layout/hList1"/>
    <dgm:cxn modelId="{C3B9B537-CB41-4B4F-8069-9A92C003DB5D}" type="presParOf" srcId="{56E77D3A-1221-4EE1-BEB3-A25F7EF9BB55}" destId="{35E842F2-80C5-4A9C-9BC1-1EED70D8F42F}" srcOrd="1" destOrd="0" presId="urn:microsoft.com/office/officeart/2005/8/layout/hList1"/>
    <dgm:cxn modelId="{157980ED-720C-42AE-884C-F85F44070DA7}" type="presParOf" srcId="{29966214-CAE2-4C08-B5EF-5527041354D4}" destId="{E24556ED-DD12-4A16-A7BF-8DAACE46D182}" srcOrd="5" destOrd="0" presId="urn:microsoft.com/office/officeart/2005/8/layout/hList1"/>
    <dgm:cxn modelId="{382364C0-02E6-4102-9B11-B497D63F19C5}" type="presParOf" srcId="{29966214-CAE2-4C08-B5EF-5527041354D4}" destId="{2BD61368-34EC-453D-A0BC-AA7F0321C2E6}" srcOrd="6" destOrd="0" presId="urn:microsoft.com/office/officeart/2005/8/layout/hList1"/>
    <dgm:cxn modelId="{A44B3977-F5F3-4468-B2DB-B1E44CFC915E}" type="presParOf" srcId="{2BD61368-34EC-453D-A0BC-AA7F0321C2E6}" destId="{FE14673A-EECF-45EC-B5FA-2D25B4A7DB01}" srcOrd="0" destOrd="0" presId="urn:microsoft.com/office/officeart/2005/8/layout/hList1"/>
    <dgm:cxn modelId="{22029861-3711-441F-AF82-C8C2E36B86F3}" type="presParOf" srcId="{2BD61368-34EC-453D-A0BC-AA7F0321C2E6}" destId="{CB7D557A-98E1-4CF0-AE33-B31D60EF0C41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6F5072-BFC4-41A4-9FB4-02F465B46BF2}">
      <dsp:nvSpPr>
        <dsp:cNvPr id="0" name=""/>
        <dsp:cNvSpPr/>
      </dsp:nvSpPr>
      <dsp:spPr>
        <a:xfrm>
          <a:off x="4108" y="442040"/>
          <a:ext cx="2470543" cy="988217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65024" rIns="113792" bIns="65024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PE" sz="1600" b="1" kern="1200" dirty="0">
            <a:latin typeface="Calibri" panose="020F0502020204030204" pitchFamily="34" charset="0"/>
          </a:endParaRP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PE" sz="1600" b="1" kern="1200" dirty="0">
              <a:latin typeface="Calibri" panose="020F0502020204030204" pitchFamily="34" charset="0"/>
            </a:rPr>
            <a:t>EBR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PE" sz="1600" b="1" kern="1200" dirty="0">
              <a:latin typeface="Calibri" panose="020F0502020204030204" pitchFamily="34" charset="0"/>
            </a:rPr>
            <a:t>RSG N° 014-2019-MINEDU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PE" sz="1600" b="1" kern="1200" dirty="0">
            <a:latin typeface="Calibri" panose="020F0502020204030204" pitchFamily="34" charset="0"/>
          </a:endParaRPr>
        </a:p>
      </dsp:txBody>
      <dsp:txXfrm>
        <a:off x="4108" y="442040"/>
        <a:ext cx="2470543" cy="988217"/>
      </dsp:txXfrm>
    </dsp:sp>
    <dsp:sp modelId="{4E426FEA-4E8E-4DE6-9282-CDF72B622032}">
      <dsp:nvSpPr>
        <dsp:cNvPr id="0" name=""/>
        <dsp:cNvSpPr/>
      </dsp:nvSpPr>
      <dsp:spPr>
        <a:xfrm>
          <a:off x="4108" y="1430258"/>
          <a:ext cx="2470543" cy="2810880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ju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400" kern="1200" dirty="0">
              <a:latin typeface="Calibri" panose="020F0502020204030204" pitchFamily="34" charset="0"/>
            </a:rPr>
            <a:t>Director de la IE</a:t>
          </a:r>
          <a:endParaRPr lang="es-PE" sz="1400" kern="1200" dirty="0">
            <a:latin typeface="Calibri" panose="020F0502020204030204" pitchFamily="34" charset="0"/>
          </a:endParaRPr>
        </a:p>
        <a:p>
          <a:pPr marL="114300" lvl="1" indent="-114300" algn="ju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400" kern="1200" dirty="0">
              <a:latin typeface="Calibri" panose="020F0502020204030204" pitchFamily="34" charset="0"/>
            </a:rPr>
            <a:t>Dos representantes de los padres de familia elegidos en asamblea general </a:t>
          </a:r>
          <a:endParaRPr lang="es-PE" sz="1400" kern="1200" dirty="0">
            <a:latin typeface="Calibri" panose="020F0502020204030204" pitchFamily="34" charset="0"/>
          </a:endParaRPr>
        </a:p>
        <a:p>
          <a:pPr marL="114300" lvl="1" indent="-114300" algn="ju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400" kern="1200" dirty="0">
              <a:latin typeface="Calibri" panose="020F0502020204030204" pitchFamily="34" charset="0"/>
            </a:rPr>
            <a:t>Un docente elegido en asamblea de docentes</a:t>
          </a:r>
          <a:endParaRPr lang="es-PE" sz="1400" kern="1200" dirty="0">
            <a:latin typeface="Calibri" panose="020F0502020204030204" pitchFamily="34" charset="0"/>
          </a:endParaRPr>
        </a:p>
        <a:p>
          <a:pPr marL="114300" lvl="1" indent="-114300" algn="ju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400" kern="1200" dirty="0">
              <a:latin typeface="Calibri" panose="020F0502020204030204" pitchFamily="34" charset="0"/>
            </a:rPr>
            <a:t>Un personal administrativo elegido en asamblea</a:t>
          </a:r>
          <a:endParaRPr lang="es-PE" sz="1400" kern="1200" dirty="0">
            <a:latin typeface="Calibri" panose="020F0502020204030204" pitchFamily="34" charset="0"/>
          </a:endParaRPr>
        </a:p>
        <a:p>
          <a:pPr marL="114300" lvl="1" indent="-114300" algn="just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PE" sz="1400" kern="1200" dirty="0">
              <a:latin typeface="Calibri" panose="020F0502020204030204" pitchFamily="34" charset="0"/>
            </a:rPr>
            <a:t>Un representante del Municipio Escolar</a:t>
          </a:r>
        </a:p>
      </dsp:txBody>
      <dsp:txXfrm>
        <a:off x="4108" y="1430258"/>
        <a:ext cx="2470543" cy="2810880"/>
      </dsp:txXfrm>
    </dsp:sp>
    <dsp:sp modelId="{CB86F564-4622-405A-8CEA-63E6876A0595}">
      <dsp:nvSpPr>
        <dsp:cNvPr id="0" name=""/>
        <dsp:cNvSpPr/>
      </dsp:nvSpPr>
      <dsp:spPr>
        <a:xfrm>
          <a:off x="2820528" y="442040"/>
          <a:ext cx="2470543" cy="988217"/>
        </a:xfrm>
        <a:prstGeom prst="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25400" cap="flat" cmpd="sng" algn="ctr">
          <a:solidFill>
            <a:schemeClr val="accent2">
              <a:hueOff val="-485121"/>
              <a:satOff val="-27976"/>
              <a:lumOff val="287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65024" rIns="113792" bIns="65024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PE" sz="1600" b="1" kern="1200" dirty="0">
              <a:latin typeface="Calibri" panose="020F0502020204030204" pitchFamily="34" charset="0"/>
            </a:rPr>
            <a:t>EBE</a:t>
          </a:r>
        </a:p>
      </dsp:txBody>
      <dsp:txXfrm>
        <a:off x="2820528" y="442040"/>
        <a:ext cx="2470543" cy="988217"/>
      </dsp:txXfrm>
    </dsp:sp>
    <dsp:sp modelId="{8CF1FC55-7B72-4567-8AF5-CE1FEFB653B2}">
      <dsp:nvSpPr>
        <dsp:cNvPr id="0" name=""/>
        <dsp:cNvSpPr/>
      </dsp:nvSpPr>
      <dsp:spPr>
        <a:xfrm>
          <a:off x="2820528" y="1430258"/>
          <a:ext cx="2470543" cy="2810880"/>
        </a:xfrm>
        <a:prstGeom prst="rect">
          <a:avLst/>
        </a:prstGeom>
        <a:solidFill>
          <a:schemeClr val="accent2">
            <a:tint val="40000"/>
            <a:alpha val="90000"/>
            <a:hueOff val="-283075"/>
            <a:satOff val="-25115"/>
            <a:lumOff val="-256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-283075"/>
              <a:satOff val="-25115"/>
              <a:lumOff val="-25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113792" bIns="128016" numCol="1" spcCol="1270" anchor="t" anchorCtr="0">
          <a:noAutofit/>
        </a:bodyPr>
        <a:lstStyle/>
        <a:p>
          <a:pPr marL="171450" lvl="1" indent="-171450" algn="just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PE" sz="1600" kern="1200" dirty="0">
              <a:latin typeface="Calibri" panose="020F0502020204030204" pitchFamily="34" charset="0"/>
            </a:rPr>
            <a:t>El responsable de mantenimiento y por dos (02) padres de familia, elegidos en asamblea general.</a:t>
          </a:r>
        </a:p>
      </dsp:txBody>
      <dsp:txXfrm>
        <a:off x="2820528" y="1430258"/>
        <a:ext cx="2470543" cy="2810880"/>
      </dsp:txXfrm>
    </dsp:sp>
    <dsp:sp modelId="{057EB312-7D6F-4076-AB8C-69732B377859}">
      <dsp:nvSpPr>
        <dsp:cNvPr id="0" name=""/>
        <dsp:cNvSpPr/>
      </dsp:nvSpPr>
      <dsp:spPr>
        <a:xfrm>
          <a:off x="5636948" y="442040"/>
          <a:ext cx="2470543" cy="988217"/>
        </a:xfrm>
        <a:prstGeom prst="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25400" cap="flat" cmpd="sng" algn="ctr">
          <a:solidFill>
            <a:schemeClr val="accent2">
              <a:hueOff val="-970242"/>
              <a:satOff val="-55952"/>
              <a:lumOff val="5752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65024" rIns="113792" bIns="65024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PE" sz="1600" b="1" kern="1200" dirty="0">
              <a:latin typeface="Calibri" panose="020F0502020204030204" pitchFamily="34" charset="0"/>
            </a:rPr>
            <a:t>EBA-ETP-IS</a:t>
          </a:r>
        </a:p>
      </dsp:txBody>
      <dsp:txXfrm>
        <a:off x="5636948" y="442040"/>
        <a:ext cx="2470543" cy="988217"/>
      </dsp:txXfrm>
    </dsp:sp>
    <dsp:sp modelId="{35E842F2-80C5-4A9C-9BC1-1EED70D8F42F}">
      <dsp:nvSpPr>
        <dsp:cNvPr id="0" name=""/>
        <dsp:cNvSpPr/>
      </dsp:nvSpPr>
      <dsp:spPr>
        <a:xfrm>
          <a:off x="5636948" y="1430258"/>
          <a:ext cx="2470543" cy="2810880"/>
        </a:xfrm>
        <a:prstGeom prst="rect">
          <a:avLst/>
        </a:prstGeom>
        <a:solidFill>
          <a:schemeClr val="accent2">
            <a:tint val="40000"/>
            <a:alpha val="90000"/>
            <a:hueOff val="-566151"/>
            <a:satOff val="-50231"/>
            <a:lumOff val="-513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-566151"/>
              <a:satOff val="-50231"/>
              <a:lumOff val="-513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113792" bIns="128016" numCol="1" spcCol="1270" anchor="t" anchorCtr="0">
          <a:noAutofit/>
        </a:bodyPr>
        <a:lstStyle/>
        <a:p>
          <a:pPr marL="171450" lvl="1" indent="-171450" algn="just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PE" sz="1600" kern="1200" dirty="0">
              <a:latin typeface="Calibri" panose="020F0502020204030204" pitchFamily="34" charset="0"/>
            </a:rPr>
            <a:t>El responsable de mantenimiento y dos (02) alumnos mayores de 18 años, elegidos en asamblea estudiantil.</a:t>
          </a:r>
        </a:p>
      </dsp:txBody>
      <dsp:txXfrm>
        <a:off x="5636948" y="1430258"/>
        <a:ext cx="2470543" cy="2810880"/>
      </dsp:txXfrm>
    </dsp:sp>
    <dsp:sp modelId="{FE14673A-EECF-45EC-B5FA-2D25B4A7DB01}">
      <dsp:nvSpPr>
        <dsp:cNvPr id="0" name=""/>
        <dsp:cNvSpPr/>
      </dsp:nvSpPr>
      <dsp:spPr>
        <a:xfrm>
          <a:off x="8453368" y="442040"/>
          <a:ext cx="2470543" cy="988217"/>
        </a:xfrm>
        <a:prstGeom prst="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25400" cap="flat" cmpd="sng" algn="ctr">
          <a:solidFill>
            <a:schemeClr val="accent2">
              <a:hueOff val="-1455363"/>
              <a:satOff val="-83928"/>
              <a:lumOff val="8628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65024" rIns="113792" bIns="65024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PE" sz="1600" b="1" kern="1200" dirty="0">
            <a:latin typeface="Calibri" panose="020F0502020204030204" pitchFamily="34" charset="0"/>
          </a:endParaRP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PE" sz="1600" b="1" kern="1200" dirty="0">
              <a:latin typeface="Calibri" panose="020F0502020204030204" pitchFamily="34" charset="0"/>
            </a:rPr>
            <a:t>IIEE que formen parte de una red educativa rural (RER) podrá estar conformada por: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PE" sz="1600" b="1" kern="1200" dirty="0">
            <a:latin typeface="Calibri" panose="020F0502020204030204" pitchFamily="34" charset="0"/>
          </a:endParaRPr>
        </a:p>
      </dsp:txBody>
      <dsp:txXfrm>
        <a:off x="8453368" y="442040"/>
        <a:ext cx="2470543" cy="988217"/>
      </dsp:txXfrm>
    </dsp:sp>
    <dsp:sp modelId="{CB7D557A-98E1-4CF0-AE33-B31D60EF0C41}">
      <dsp:nvSpPr>
        <dsp:cNvPr id="0" name=""/>
        <dsp:cNvSpPr/>
      </dsp:nvSpPr>
      <dsp:spPr>
        <a:xfrm>
          <a:off x="8453368" y="1430258"/>
          <a:ext cx="2470543" cy="2810880"/>
        </a:xfrm>
        <a:prstGeom prst="rect">
          <a:avLst/>
        </a:prstGeom>
        <a:solidFill>
          <a:schemeClr val="accent2">
            <a:tint val="40000"/>
            <a:alpha val="90000"/>
            <a:hueOff val="-849226"/>
            <a:satOff val="-75346"/>
            <a:lumOff val="-769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-849226"/>
              <a:satOff val="-75346"/>
              <a:lumOff val="-769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113792" bIns="128016" numCol="1" spcCol="1270" anchor="t" anchorCtr="0">
          <a:noAutofit/>
        </a:bodyPr>
        <a:lstStyle/>
        <a:p>
          <a:pPr marL="171450" lvl="1" indent="-171450" algn="just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PE" sz="1600" kern="1200" dirty="0">
              <a:latin typeface="Calibri" panose="020F0502020204030204" pitchFamily="34" charset="0"/>
            </a:rPr>
            <a:t>Dos (02) padres de familia, elegidos en asamblea general.</a:t>
          </a:r>
        </a:p>
        <a:p>
          <a:pPr marL="171450" lvl="1" indent="-171450" algn="just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PE" sz="1600" kern="1200" dirty="0">
              <a:latin typeface="Calibri" panose="020F0502020204030204" pitchFamily="34" charset="0"/>
            </a:rPr>
            <a:t>El director administrativo de su red y/o su coordinador, conforme a los dispuesto en la RSG </a:t>
          </a:r>
          <a:r>
            <a:rPr lang="es-ES" sz="1600" kern="1200" dirty="0">
              <a:latin typeface="Calibri" panose="020F0502020204030204" pitchFamily="34" charset="0"/>
            </a:rPr>
            <a:t>N° 114-2017-MINEDU y modificatoria.</a:t>
          </a:r>
          <a:endParaRPr lang="es-PE" sz="1600" kern="1200" dirty="0">
            <a:latin typeface="Calibri" panose="020F0502020204030204" pitchFamily="34" charset="0"/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s-PE" sz="1600" kern="1200" dirty="0">
            <a:latin typeface="Calibri" panose="020F0502020204030204" pitchFamily="34" charset="0"/>
          </a:endParaRPr>
        </a:p>
      </dsp:txBody>
      <dsp:txXfrm>
        <a:off x="8453368" y="1430258"/>
        <a:ext cx="2470543" cy="281088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Google Shape;3;n">
            <a:extLst>
              <a:ext uri="{FF2B5EF4-FFF2-40B4-BE49-F238E27FC236}">
                <a16:creationId xmlns:a16="http://schemas.microsoft.com/office/drawing/2014/main" id="{B1BE87B7-291D-47E4-947C-0D37515F038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custGeom>
            <a:avLst/>
            <a:gdLst>
              <a:gd name="T0" fmla="*/ 0 w 120000"/>
              <a:gd name="T1" fmla="*/ 0 h 120000"/>
              <a:gd name="T2" fmla="*/ 174193200 w 120000"/>
              <a:gd name="T3" fmla="*/ 0 h 120000"/>
              <a:gd name="T4" fmla="*/ 174193200 w 120000"/>
              <a:gd name="T5" fmla="*/ 97983675 h 120000"/>
              <a:gd name="T6" fmla="*/ 0 w 120000"/>
              <a:gd name="T7" fmla="*/ 97983675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5" name="Google Shape;4;n">
            <a:extLst>
              <a:ext uri="{FF2B5EF4-FFF2-40B4-BE49-F238E27FC236}">
                <a16:creationId xmlns:a16="http://schemas.microsoft.com/office/drawing/2014/main" id="{946C9F88-F828-4BB6-B79A-DEA0388AC9E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s-EC" altLang="es-EC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43978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L="457200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1pPr>
    <a:lvl2pPr marL="914400" lvl="1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2pPr>
    <a:lvl3pPr marL="1371600" lvl="2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3pPr>
    <a:lvl4pPr marL="1828800" lvl="3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4pPr>
    <a:lvl5pPr marL="2286000" lvl="4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Google Shape;234;p5:notes">
            <a:extLst>
              <a:ext uri="{FF2B5EF4-FFF2-40B4-BE49-F238E27FC236}">
                <a16:creationId xmlns:a16="http://schemas.microsoft.com/office/drawing/2014/main" id="{E5EE0EA7-C816-4D37-9F50-F1A024523DA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 eaLnBrk="1" hangingPunct="1">
              <a:buSzPts val="1100"/>
            </a:pPr>
            <a:endParaRPr lang="es-EC" altLang="es-EC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555" name="Google Shape;235;p5:notes">
            <a:extLst>
              <a:ext uri="{FF2B5EF4-FFF2-40B4-BE49-F238E27FC236}">
                <a16:creationId xmlns:a16="http://schemas.microsoft.com/office/drawing/2014/main" id="{D0AC55E0-F41C-419E-AFCB-F10736D65AE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309676800 w 120000"/>
              <a:gd name="T3" fmla="*/ 0 h 120000"/>
              <a:gd name="T4" fmla="*/ 309676800 w 120000"/>
              <a:gd name="T5" fmla="*/ 97983675 h 120000"/>
              <a:gd name="T6" fmla="*/ 0 w 120000"/>
              <a:gd name="T7" fmla="*/ 97983675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39198734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5094417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Google Shape;369;p10:notes">
            <a:extLst>
              <a:ext uri="{FF2B5EF4-FFF2-40B4-BE49-F238E27FC236}">
                <a16:creationId xmlns:a16="http://schemas.microsoft.com/office/drawing/2014/main" id="{F4A8252E-2E29-417C-8390-8897D354B3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 eaLnBrk="1" hangingPunct="1">
              <a:buSzPts val="1100"/>
            </a:pPr>
            <a:endParaRPr lang="es-EC" altLang="es-EC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795" name="Google Shape;370;p10:notes">
            <a:extLst>
              <a:ext uri="{FF2B5EF4-FFF2-40B4-BE49-F238E27FC236}">
                <a16:creationId xmlns:a16="http://schemas.microsoft.com/office/drawing/2014/main" id="{6F28E2A6-1FB5-4D74-B894-024B3CBC9A0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309676800 w 120000"/>
              <a:gd name="T3" fmla="*/ 0 h 120000"/>
              <a:gd name="T4" fmla="*/ 309676800 w 120000"/>
              <a:gd name="T5" fmla="*/ 97983675 h 120000"/>
              <a:gd name="T6" fmla="*/ 0 w 120000"/>
              <a:gd name="T7" fmla="*/ 97983675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3602789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Google Shape;369;p10:notes">
            <a:extLst>
              <a:ext uri="{FF2B5EF4-FFF2-40B4-BE49-F238E27FC236}">
                <a16:creationId xmlns:a16="http://schemas.microsoft.com/office/drawing/2014/main" id="{F4A8252E-2E29-417C-8390-8897D354B3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 eaLnBrk="1" hangingPunct="1">
              <a:buSzPts val="1100"/>
            </a:pPr>
            <a:endParaRPr lang="es-EC" altLang="es-EC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795" name="Google Shape;370;p10:notes">
            <a:extLst>
              <a:ext uri="{FF2B5EF4-FFF2-40B4-BE49-F238E27FC236}">
                <a16:creationId xmlns:a16="http://schemas.microsoft.com/office/drawing/2014/main" id="{6F28E2A6-1FB5-4D74-B894-024B3CBC9A0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309676800 w 120000"/>
              <a:gd name="T3" fmla="*/ 0 h 120000"/>
              <a:gd name="T4" fmla="*/ 309676800 w 120000"/>
              <a:gd name="T5" fmla="*/ 97983675 h 120000"/>
              <a:gd name="T6" fmla="*/ 0 w 120000"/>
              <a:gd name="T7" fmla="*/ 97983675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30012415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4ad41a348c_0_1141:notes"/>
          <p:cNvSpPr txBox="1">
            <a:spLocks noGrp="1"/>
          </p:cNvSpPr>
          <p:nvPr>
            <p:ph type="body" idx="1"/>
          </p:nvPr>
        </p:nvSpPr>
        <p:spPr>
          <a:xfrm>
            <a:off x="679768" y="4777194"/>
            <a:ext cx="5438140" cy="3908777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g4ad41a348c_0_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910291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4ad41a348c_0_1141:notes"/>
          <p:cNvSpPr txBox="1">
            <a:spLocks noGrp="1"/>
          </p:cNvSpPr>
          <p:nvPr>
            <p:ph type="body" idx="1"/>
          </p:nvPr>
        </p:nvSpPr>
        <p:spPr>
          <a:xfrm>
            <a:off x="679768" y="4777194"/>
            <a:ext cx="5438140" cy="3908777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g4ad41a348c_0_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902550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4ad41a348c_0_1141:notes"/>
          <p:cNvSpPr txBox="1">
            <a:spLocks noGrp="1"/>
          </p:cNvSpPr>
          <p:nvPr>
            <p:ph type="body" idx="1"/>
          </p:nvPr>
        </p:nvSpPr>
        <p:spPr>
          <a:xfrm>
            <a:off x="679768" y="4777194"/>
            <a:ext cx="5438140" cy="3908777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g4ad41a348c_0_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223175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Google Shape;1482;p21:notes">
            <a:extLst>
              <a:ext uri="{FF2B5EF4-FFF2-40B4-BE49-F238E27FC236}">
                <a16:creationId xmlns:a16="http://schemas.microsoft.com/office/drawing/2014/main" id="{2EB84CC6-5552-42BA-92F6-E8C1AB624EE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marL="0" indent="0" eaLnBrk="1" hangingPunct="1">
              <a:buSzPts val="1100"/>
            </a:pPr>
            <a:endParaRPr lang="es-EC" altLang="es-EC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323" name="Google Shape;1483;p21:notes">
            <a:extLst>
              <a:ext uri="{FF2B5EF4-FFF2-40B4-BE49-F238E27FC236}">
                <a16:creationId xmlns:a16="http://schemas.microsoft.com/office/drawing/2014/main" id="{F2377552-C626-4708-AF39-A1EBF516556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309676800 w 120000"/>
              <a:gd name="T3" fmla="*/ 0 h 120000"/>
              <a:gd name="T4" fmla="*/ 309676800 w 120000"/>
              <a:gd name="T5" fmla="*/ 97983675 h 120000"/>
              <a:gd name="T6" fmla="*/ 0 w 120000"/>
              <a:gd name="T7" fmla="*/ 97983675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26257971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type="title">
  <p:cSld name="TITL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" name="Google Shape;14;p2">
            <a:extLst>
              <a:ext uri="{FF2B5EF4-FFF2-40B4-BE49-F238E27FC236}">
                <a16:creationId xmlns:a16="http://schemas.microsoft.com/office/drawing/2014/main" id="{14723A96-39BE-464D-87F7-5750A127F214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5" name="Google Shape;15;p2">
            <a:extLst>
              <a:ext uri="{FF2B5EF4-FFF2-40B4-BE49-F238E27FC236}">
                <a16:creationId xmlns:a16="http://schemas.microsoft.com/office/drawing/2014/main" id="{FA73DAC2-3E94-4030-8067-AAA6073433EF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16;p2">
            <a:extLst>
              <a:ext uri="{FF2B5EF4-FFF2-40B4-BE49-F238E27FC236}">
                <a16:creationId xmlns:a16="http://schemas.microsoft.com/office/drawing/2014/main" id="{069BB46E-0CD6-4148-9736-EC592CDC337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79BADD-C51B-413B-A892-365BDEBD6929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11271806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C5B994-D52C-4B27-9AEA-98CEF66A7E37}" type="datetimeFigureOut">
              <a:rPr lang="es-PE" smtClean="0"/>
              <a:t>5/03/2020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73A553-E8E6-43C1-A365-A7E16D75CD32}" type="slidenum">
              <a:rPr lang="es-PE" smtClean="0"/>
              <a:t>‹Nº›</a:t>
            </a:fld>
            <a:endParaRPr lang="es-PE"/>
          </a:p>
        </p:txBody>
      </p:sp>
      <p:sp>
        <p:nvSpPr>
          <p:cNvPr id="7" name="Rectángulo 6"/>
          <p:cNvSpPr/>
          <p:nvPr userDrawn="1"/>
        </p:nvSpPr>
        <p:spPr>
          <a:xfrm>
            <a:off x="10233061" y="71919"/>
            <a:ext cx="1808251" cy="503434"/>
          </a:xfrm>
          <a:prstGeom prst="rect">
            <a:avLst/>
          </a:prstGeom>
          <a:solidFill>
            <a:srgbClr val="E5E6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8" name="Imagen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233060" y="130685"/>
            <a:ext cx="1701341" cy="3932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0719822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и вертикальный текст" type="vertTx">
  <p:cSld name="VERTICAL_TEX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2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 rot="5400000">
            <a:off x="3920332" y="-1256506"/>
            <a:ext cx="4351337" cy="10515600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" name="Google Shape;26;p4">
            <a:extLst>
              <a:ext uri="{FF2B5EF4-FFF2-40B4-BE49-F238E27FC236}">
                <a16:creationId xmlns:a16="http://schemas.microsoft.com/office/drawing/2014/main" id="{DF4F6D03-11B8-4A70-A59F-6A5134874E46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5" name="Google Shape;27;p4">
            <a:extLst>
              <a:ext uri="{FF2B5EF4-FFF2-40B4-BE49-F238E27FC236}">
                <a16:creationId xmlns:a16="http://schemas.microsoft.com/office/drawing/2014/main" id="{F96567E8-80A7-4553-820B-88A08D7995E0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28;p4">
            <a:extLst>
              <a:ext uri="{FF2B5EF4-FFF2-40B4-BE49-F238E27FC236}">
                <a16:creationId xmlns:a16="http://schemas.microsoft.com/office/drawing/2014/main" id="{230C9EAB-48CB-4A33-B9F7-640B570EBCF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5A018A-CF4F-4851-9288-2DADE1D6B2DE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3362801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Рисунок с подписью" type="picTx">
  <p:cSld name="PICTURE_WITH_CAPTION_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endParaRPr noProof="0">
              <a:sym typeface="Calibri"/>
            </a:endParaRPr>
          </a:p>
        </p:txBody>
      </p:sp>
      <p:sp>
        <p:nvSpPr>
          <p:cNvPr id="32" name="Google Shape;32;p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" name="Google Shape;33;p5">
            <a:extLst>
              <a:ext uri="{FF2B5EF4-FFF2-40B4-BE49-F238E27FC236}">
                <a16:creationId xmlns:a16="http://schemas.microsoft.com/office/drawing/2014/main" id="{2DDC1C29-A247-4F83-A6F4-A7F059831963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34;p5">
            <a:extLst>
              <a:ext uri="{FF2B5EF4-FFF2-40B4-BE49-F238E27FC236}">
                <a16:creationId xmlns:a16="http://schemas.microsoft.com/office/drawing/2014/main" id="{A749F958-36B5-4D46-A544-42CC5BACEF0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7" name="Google Shape;35;p5">
            <a:extLst>
              <a:ext uri="{FF2B5EF4-FFF2-40B4-BE49-F238E27FC236}">
                <a16:creationId xmlns:a16="http://schemas.microsoft.com/office/drawing/2014/main" id="{B0054E8B-EADC-4CC2-9327-CE5493EB2ED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6B9BA5-8069-4909-82C0-03A40794E100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41136171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Объект с подписью" type="objTx">
  <p:cSld name="OBJECT_WITH_CAPTION_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" name="Google Shape;40;p6">
            <a:extLst>
              <a:ext uri="{FF2B5EF4-FFF2-40B4-BE49-F238E27FC236}">
                <a16:creationId xmlns:a16="http://schemas.microsoft.com/office/drawing/2014/main" id="{322F52BB-250E-434B-8841-8FCEE21D82CE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41;p6">
            <a:extLst>
              <a:ext uri="{FF2B5EF4-FFF2-40B4-BE49-F238E27FC236}">
                <a16:creationId xmlns:a16="http://schemas.microsoft.com/office/drawing/2014/main" id="{1FAC6A45-47AA-49E8-A260-77E3F93B3C1E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7" name="Google Shape;42;p6">
            <a:extLst>
              <a:ext uri="{FF2B5EF4-FFF2-40B4-BE49-F238E27FC236}">
                <a16:creationId xmlns:a16="http://schemas.microsoft.com/office/drawing/2014/main" id="{AC9A928F-FE16-4512-AB22-5B6B18328DE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47EAA3-7870-43DF-B10A-C70D7122478E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31351026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Пустой слайд" type="blank">
  <p:cSld name="BLANK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7">
            <a:extLst>
              <a:ext uri="{FF2B5EF4-FFF2-40B4-BE49-F238E27FC236}">
                <a16:creationId xmlns:a16="http://schemas.microsoft.com/office/drawing/2014/main" id="{18D016AB-157D-46D7-B8A2-E3CB6B79D656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3" name="Google Shape;45;p7">
            <a:extLst>
              <a:ext uri="{FF2B5EF4-FFF2-40B4-BE49-F238E27FC236}">
                <a16:creationId xmlns:a16="http://schemas.microsoft.com/office/drawing/2014/main" id="{41A0ED98-664A-41C4-BE23-638C17DA617E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4" name="Google Shape;46;p7">
            <a:extLst>
              <a:ext uri="{FF2B5EF4-FFF2-40B4-BE49-F238E27FC236}">
                <a16:creationId xmlns:a16="http://schemas.microsoft.com/office/drawing/2014/main" id="{DF0C80D0-4280-4EC7-B8B0-39365A1F637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C0FD9-E07F-4A57-A21E-96E3DA458B7C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26126199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олько заголовок" type="titleOnly">
  <p:cSld name="TITLE_ONLY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2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" name="Google Shape;49;p8">
            <a:extLst>
              <a:ext uri="{FF2B5EF4-FFF2-40B4-BE49-F238E27FC236}">
                <a16:creationId xmlns:a16="http://schemas.microsoft.com/office/drawing/2014/main" id="{1687B2BF-BFAB-4043-A449-B869DE1281A1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4" name="Google Shape;50;p8">
            <a:extLst>
              <a:ext uri="{FF2B5EF4-FFF2-40B4-BE49-F238E27FC236}">
                <a16:creationId xmlns:a16="http://schemas.microsoft.com/office/drawing/2014/main" id="{9FDCEC0F-2A0F-44A2-9199-AD213E3874C2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5" name="Google Shape;51;p8">
            <a:extLst>
              <a:ext uri="{FF2B5EF4-FFF2-40B4-BE49-F238E27FC236}">
                <a16:creationId xmlns:a16="http://schemas.microsoft.com/office/drawing/2014/main" id="{B0679ADD-C0B2-4195-BACD-F6784163D28A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DADEB8-7A99-4531-BA50-BD1A91A5610E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6125844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Сравнение" type="twoTxTwoObj">
  <p:cSld name="TWO_OBJECTS_WITH_TEX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9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9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" name="Google Shape;58;p9">
            <a:extLst>
              <a:ext uri="{FF2B5EF4-FFF2-40B4-BE49-F238E27FC236}">
                <a16:creationId xmlns:a16="http://schemas.microsoft.com/office/drawing/2014/main" id="{B766B2D7-8206-4956-B339-48AE20A3B963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8" name="Google Shape;59;p9">
            <a:extLst>
              <a:ext uri="{FF2B5EF4-FFF2-40B4-BE49-F238E27FC236}">
                <a16:creationId xmlns:a16="http://schemas.microsoft.com/office/drawing/2014/main" id="{05B9EAE9-6573-425C-8179-3E675CFFA81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9" name="Google Shape;60;p9">
            <a:extLst>
              <a:ext uri="{FF2B5EF4-FFF2-40B4-BE49-F238E27FC236}">
                <a16:creationId xmlns:a16="http://schemas.microsoft.com/office/drawing/2014/main" id="{1286553C-BA7A-4D1E-83A5-67196BC5F45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36B9B-5154-4162-BAC3-CCB48CCD3CDE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2817119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Два объекта" type="twoObj">
  <p:cSld name="TWO_OBJECTS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2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" name="Google Shape;64;p1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" name="Google Shape;65;p10">
            <a:extLst>
              <a:ext uri="{FF2B5EF4-FFF2-40B4-BE49-F238E27FC236}">
                <a16:creationId xmlns:a16="http://schemas.microsoft.com/office/drawing/2014/main" id="{1363BC79-0E57-4402-A6E6-7F097C0CB527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66;p10">
            <a:extLst>
              <a:ext uri="{FF2B5EF4-FFF2-40B4-BE49-F238E27FC236}">
                <a16:creationId xmlns:a16="http://schemas.microsoft.com/office/drawing/2014/main" id="{DD4DF346-3755-4168-822B-D864C75A60E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7" name="Google Shape;67;p10">
            <a:extLst>
              <a:ext uri="{FF2B5EF4-FFF2-40B4-BE49-F238E27FC236}">
                <a16:creationId xmlns:a16="http://schemas.microsoft.com/office/drawing/2014/main" id="{556E13B7-92C2-4E75-8128-15D570CE9194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98B660-3340-40F4-A5D4-41F918D97E64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899974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раздела" type="secHead">
  <p:cSld name="SECTION_HEADER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anchor="b"/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/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4" name="Google Shape;71;p11">
            <a:extLst>
              <a:ext uri="{FF2B5EF4-FFF2-40B4-BE49-F238E27FC236}">
                <a16:creationId xmlns:a16="http://schemas.microsoft.com/office/drawing/2014/main" id="{66EC98B3-A67F-4B0B-BD7A-7DE92BAA2DE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5" name="Google Shape;72;p11">
            <a:extLst>
              <a:ext uri="{FF2B5EF4-FFF2-40B4-BE49-F238E27FC236}">
                <a16:creationId xmlns:a16="http://schemas.microsoft.com/office/drawing/2014/main" id="{6CE9F9CC-20B5-40DB-B118-4B355073B75D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6" name="Google Shape;73;p11">
            <a:extLst>
              <a:ext uri="{FF2B5EF4-FFF2-40B4-BE49-F238E27FC236}">
                <a16:creationId xmlns:a16="http://schemas.microsoft.com/office/drawing/2014/main" id="{CA3A22F3-755A-463E-8D23-4428B131F39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BB9C07-CA2A-496E-BF2B-5259E72E74C7}" type="slidenum">
              <a:rPr lang="en-US" altLang="es-EC"/>
              <a:pPr>
                <a:defRPr/>
              </a:pPr>
              <a:t>‹Nº›</a:t>
            </a:fld>
            <a:endParaRPr lang="es-EC" altLang="es-EC"/>
          </a:p>
        </p:txBody>
      </p:sp>
    </p:spTree>
    <p:extLst>
      <p:ext uri="{BB962C8B-B14F-4D97-AF65-F5344CB8AC3E}">
        <p14:creationId xmlns:p14="http://schemas.microsoft.com/office/powerpoint/2010/main" val="23958449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6;p1">
            <a:extLst>
              <a:ext uri="{FF2B5EF4-FFF2-40B4-BE49-F238E27FC236}">
                <a16:creationId xmlns:a16="http://schemas.microsoft.com/office/drawing/2014/main" id="{9FC558D3-D005-4CEC-8E39-56DAC3E9A896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s-EC" altLang="es-EC">
              <a:sym typeface="Arial" panose="020B0604020202020204" pitchFamily="34" charset="0"/>
            </a:endParaRPr>
          </a:p>
        </p:txBody>
      </p:sp>
      <p:sp>
        <p:nvSpPr>
          <p:cNvPr id="1027" name="Google Shape;7;p1">
            <a:extLst>
              <a:ext uri="{FF2B5EF4-FFF2-40B4-BE49-F238E27FC236}">
                <a16:creationId xmlns:a16="http://schemas.microsoft.com/office/drawing/2014/main" id="{90E99CBA-626A-4453-B3D5-8AAF4465BCE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s-EC" altLang="es-EC">
              <a:sym typeface="Arial" panose="020B0604020202020204" pitchFamily="34" charset="0"/>
            </a:endParaRPr>
          </a:p>
        </p:txBody>
      </p:sp>
      <p:sp>
        <p:nvSpPr>
          <p:cNvPr id="1028" name="Google Shape;8;p1">
            <a:extLst>
              <a:ext uri="{FF2B5EF4-FFF2-40B4-BE49-F238E27FC236}">
                <a16:creationId xmlns:a16="http://schemas.microsoft.com/office/drawing/2014/main" id="{04CE5DA8-6392-4C4B-89AF-3CFCB3DE843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1029" name="Google Shape;9;p1">
            <a:extLst>
              <a:ext uri="{FF2B5EF4-FFF2-40B4-BE49-F238E27FC236}">
                <a16:creationId xmlns:a16="http://schemas.microsoft.com/office/drawing/2014/main" id="{AFA5075A-7047-4E5B-9827-A5A7200EDA47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endParaRPr lang="es-EC" altLang="es-EC"/>
          </a:p>
        </p:txBody>
      </p:sp>
      <p:sp>
        <p:nvSpPr>
          <p:cNvPr id="1030" name="Google Shape;10;p1">
            <a:extLst>
              <a:ext uri="{FF2B5EF4-FFF2-40B4-BE49-F238E27FC236}">
                <a16:creationId xmlns:a16="http://schemas.microsoft.com/office/drawing/2014/main" id="{DF2F118A-9FE3-40C1-957A-BD079AC2C19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898989"/>
              </a:buClr>
              <a:buSzPts val="1200"/>
              <a:buFont typeface="Calibri" panose="020F0502020204030204" pitchFamily="34" charset="0"/>
              <a:buNone/>
              <a:defRPr sz="1200">
                <a:solidFill>
                  <a:srgbClr val="898989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fld id="{21A920D0-B85A-4206-9DD7-C30AB0A2734C}" type="slidenum">
              <a:rPr lang="en-US" altLang="es-EC"/>
              <a:pPr>
                <a:defRPr/>
              </a:pPr>
              <a:t>‹Nº›</a:t>
            </a:fld>
            <a:endParaRPr lang="es-EC" altLang="es-EC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.jp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2.jp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jpg"/><Relationship Id="rId3" Type="http://schemas.openxmlformats.org/officeDocument/2006/relationships/image" Target="../media/image19.png"/><Relationship Id="rId7" Type="http://schemas.openxmlformats.org/officeDocument/2006/relationships/image" Target="../media/image1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9.png"/><Relationship Id="rId4" Type="http://schemas.microsoft.com/office/2007/relationships/hdphoto" Target="../media/hdphoto3.wdp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Relationship Id="rId9" Type="http://schemas.openxmlformats.org/officeDocument/2006/relationships/image" Target="../media/image2.jp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7.png"/><Relationship Id="rId18" Type="http://schemas.openxmlformats.org/officeDocument/2006/relationships/image" Target="../media/image2.jp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image" Target="../media/image36.png"/><Relationship Id="rId17" Type="http://schemas.openxmlformats.org/officeDocument/2006/relationships/image" Target="../media/image41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5" Type="http://schemas.openxmlformats.org/officeDocument/2006/relationships/image" Target="../media/image39.png"/><Relationship Id="rId10" Type="http://schemas.openxmlformats.org/officeDocument/2006/relationships/image" Target="../media/image21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hyperlink" Target="#_ftnref1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.jpg"/><Relationship Id="rId5" Type="http://schemas.openxmlformats.org/officeDocument/2006/relationships/image" Target="../media/image43.jpeg"/><Relationship Id="rId4" Type="http://schemas.openxmlformats.org/officeDocument/2006/relationships/image" Target="../media/image4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2.jp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microsoft.com/office/2007/relationships/hdphoto" Target="../media/hdphoto2.wdp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hyperlink" Target="#_ftnref1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2.jp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microsoft.com/office/2007/relationships/hdphoto" Target="../media/hdphoto2.wdp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jp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jp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57.png"/><Relationship Id="rId7" Type="http://schemas.openxmlformats.org/officeDocument/2006/relationships/image" Target="../media/image61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Relationship Id="rId9" Type="http://schemas.openxmlformats.org/officeDocument/2006/relationships/image" Target="../media/image2.jp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6.png"/><Relationship Id="rId4" Type="http://schemas.openxmlformats.org/officeDocument/2006/relationships/image" Target="../media/image2.jp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6.jpg"/><Relationship Id="rId4" Type="http://schemas.openxmlformats.org/officeDocument/2006/relationships/image" Target="../media/image6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3" name="Google Shape;250;p17">
            <a:extLst>
              <a:ext uri="{FF2B5EF4-FFF2-40B4-BE49-F238E27FC236}">
                <a16:creationId xmlns:a16="http://schemas.microsoft.com/office/drawing/2014/main" id="{62A45C7B-78CB-4A17-9E88-C41AFF296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711" y="2882729"/>
            <a:ext cx="11262511" cy="12620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SzPts val="4600"/>
              <a:buFont typeface="Montserrat" panose="00000500000000000000" pitchFamily="50" charset="0"/>
              <a:buNone/>
            </a:pPr>
            <a:r>
              <a:rPr lang="en-US" altLang="es-EC" sz="4400" b="1" dirty="0">
                <a:solidFill>
                  <a:srgbClr val="C00000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PROGRAMA DE MANTENIMIENTO </a:t>
            </a:r>
            <a:r>
              <a:rPr lang="en-US" altLang="es-EC" sz="4400" b="1" u="sng" dirty="0">
                <a:solidFill>
                  <a:srgbClr val="C00000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2020 - I</a:t>
            </a:r>
            <a:endParaRPr lang="es-EC" altLang="es-EC" sz="4400" u="sng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pic>
        <p:nvPicPr>
          <p:cNvPr id="19" name="Imagen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978" y="6042226"/>
            <a:ext cx="3875963" cy="598219"/>
          </a:xfrm>
          <a:prstGeom prst="rect">
            <a:avLst/>
          </a:prstGeom>
        </p:spPr>
      </p:pic>
      <p:pic>
        <p:nvPicPr>
          <p:cNvPr id="20" name="Imagen 19">
            <a:extLst>
              <a:ext uri="{FF2B5EF4-FFF2-40B4-BE49-F238E27FC236}">
                <a16:creationId xmlns:a16="http://schemas.microsoft.com/office/drawing/2014/main" id="{8501996B-A12D-3A43-A5B2-5DFD1BFAB5D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6351" y="5821560"/>
            <a:ext cx="971753" cy="971753"/>
          </a:xfrm>
          <a:prstGeom prst="rect">
            <a:avLst/>
          </a:prstGeom>
        </p:spPr>
      </p:pic>
      <p:sp>
        <p:nvSpPr>
          <p:cNvPr id="5" name="CuadroTexto 4"/>
          <p:cNvSpPr txBox="1"/>
          <p:nvPr/>
        </p:nvSpPr>
        <p:spPr>
          <a:xfrm>
            <a:off x="270711" y="3513736"/>
            <a:ext cx="10168689" cy="438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eaLnBrk="1" hangingPunct="1">
              <a:buClr>
                <a:srgbClr val="000000"/>
              </a:buClr>
              <a:buSzPts val="4600"/>
              <a:buFont typeface="Montserrat" panose="00000500000000000000" pitchFamily="50" charset="0"/>
              <a:buNone/>
              <a:defRPr sz="4400" b="1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s-PE" sz="1800" dirty="0">
                <a:solidFill>
                  <a:srgbClr val="C00000"/>
                </a:solidFill>
              </a:rPr>
              <a:t>DIRIGIDO 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31710470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Rectángulo 461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1" name="Rectángulo 460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8" name="Rectángulo 457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9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0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0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3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5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6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5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7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8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72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3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7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8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9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80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81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82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83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84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85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86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87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88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89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90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91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92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93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94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95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96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97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427" name="Elipse 42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3664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9432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3664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9432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26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73" name="Elipse 472"/>
          <p:cNvSpPr/>
          <p:nvPr/>
        </p:nvSpPr>
        <p:spPr>
          <a:xfrm>
            <a:off x="1983175" y="529059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481" name="Elipse 480"/>
          <p:cNvSpPr/>
          <p:nvPr/>
        </p:nvSpPr>
        <p:spPr>
          <a:xfrm>
            <a:off x="1402400" y="570186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484" name="Rectángulo 483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485" name="Rectángulo 484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389965780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Rectángulo 478"/>
          <p:cNvSpPr/>
          <p:nvPr/>
        </p:nvSpPr>
        <p:spPr>
          <a:xfrm>
            <a:off x="6423662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0" name="Rectángulo 479"/>
          <p:cNvSpPr/>
          <p:nvPr/>
        </p:nvSpPr>
        <p:spPr>
          <a:xfrm>
            <a:off x="6423662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2" name="Rectángulo 481"/>
          <p:cNvSpPr/>
          <p:nvPr/>
        </p:nvSpPr>
        <p:spPr>
          <a:xfrm>
            <a:off x="7286625" y="4916844"/>
            <a:ext cx="1138874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3" name="Rectángulo 482"/>
          <p:cNvSpPr/>
          <p:nvPr/>
        </p:nvSpPr>
        <p:spPr>
          <a:xfrm>
            <a:off x="6423662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4" name="Rectángulo 473"/>
          <p:cNvSpPr/>
          <p:nvPr/>
        </p:nvSpPr>
        <p:spPr>
          <a:xfrm>
            <a:off x="3625214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5" name="Rectángulo 474"/>
          <p:cNvSpPr/>
          <p:nvPr/>
        </p:nvSpPr>
        <p:spPr>
          <a:xfrm>
            <a:off x="3625214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6" name="Rectángulo 475"/>
          <p:cNvSpPr/>
          <p:nvPr/>
        </p:nvSpPr>
        <p:spPr>
          <a:xfrm>
            <a:off x="3625214" y="5753174"/>
            <a:ext cx="848362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7" name="Rectángulo 476"/>
          <p:cNvSpPr/>
          <p:nvPr/>
        </p:nvSpPr>
        <p:spPr>
          <a:xfrm>
            <a:off x="3903663" y="4916844"/>
            <a:ext cx="172338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8" name="Rectángulo 477"/>
          <p:cNvSpPr/>
          <p:nvPr/>
        </p:nvSpPr>
        <p:spPr>
          <a:xfrm>
            <a:off x="3625214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2" name="Rectángulo 471"/>
          <p:cNvSpPr/>
          <p:nvPr/>
        </p:nvSpPr>
        <p:spPr>
          <a:xfrm>
            <a:off x="842963" y="5967251"/>
            <a:ext cx="27463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7" name="Rectángulo 466"/>
          <p:cNvSpPr/>
          <p:nvPr/>
        </p:nvSpPr>
        <p:spPr>
          <a:xfrm>
            <a:off x="1695449" y="5753174"/>
            <a:ext cx="1143001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2" name="Rectángulo 461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1" name="Rectángulo 460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8" name="Rectángulo 457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9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0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0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3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5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6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5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7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8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72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3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7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8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9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80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81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82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83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84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85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86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87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88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89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90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91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92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93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94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95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96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97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427" name="Elipse 42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2" name="Rectángulo 431"/>
          <p:cNvSpPr/>
          <p:nvPr/>
        </p:nvSpPr>
        <p:spPr>
          <a:xfrm>
            <a:off x="0" y="3084482"/>
            <a:ext cx="964657" cy="2017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7" name="Google Shape;151;p14"/>
          <p:cNvSpPr/>
          <p:nvPr/>
        </p:nvSpPr>
        <p:spPr>
          <a:xfrm>
            <a:off x="1069432" y="3076903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RETIRO DE RECURSOS / EJECUCIÓN DE ACCIONES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25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julio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3664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9432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3664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9432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26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374" name="Elipse 373"/>
          <p:cNvSpPr/>
          <p:nvPr/>
        </p:nvSpPr>
        <p:spPr>
          <a:xfrm>
            <a:off x="1983175" y="529059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5" name="Elipse 374"/>
          <p:cNvSpPr/>
          <p:nvPr/>
        </p:nvSpPr>
        <p:spPr>
          <a:xfrm>
            <a:off x="1402400" y="570186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6" name="Rectángulo 375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377" name="Rectángulo 376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24714854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Rectángulo 423"/>
          <p:cNvSpPr/>
          <p:nvPr/>
        </p:nvSpPr>
        <p:spPr>
          <a:xfrm>
            <a:off x="10964863" y="4916845"/>
            <a:ext cx="255112" cy="88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5" name="Rectángulo 424"/>
          <p:cNvSpPr/>
          <p:nvPr/>
        </p:nvSpPr>
        <p:spPr>
          <a:xfrm>
            <a:off x="9218138" y="5120877"/>
            <a:ext cx="862487" cy="85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97" name="Rectángulo 396"/>
          <p:cNvSpPr/>
          <p:nvPr/>
        </p:nvSpPr>
        <p:spPr>
          <a:xfrm>
            <a:off x="6430325" y="5753174"/>
            <a:ext cx="1702438" cy="8741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9" name="Rectángulo 478"/>
          <p:cNvSpPr/>
          <p:nvPr/>
        </p:nvSpPr>
        <p:spPr>
          <a:xfrm>
            <a:off x="6423662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0" name="Rectángulo 479"/>
          <p:cNvSpPr/>
          <p:nvPr/>
        </p:nvSpPr>
        <p:spPr>
          <a:xfrm>
            <a:off x="6423662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2" name="Rectángulo 481"/>
          <p:cNvSpPr/>
          <p:nvPr/>
        </p:nvSpPr>
        <p:spPr>
          <a:xfrm>
            <a:off x="7286625" y="4916844"/>
            <a:ext cx="1138874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3" name="Rectángulo 482"/>
          <p:cNvSpPr/>
          <p:nvPr/>
        </p:nvSpPr>
        <p:spPr>
          <a:xfrm>
            <a:off x="6423662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4" name="Rectángulo 473"/>
          <p:cNvSpPr/>
          <p:nvPr/>
        </p:nvSpPr>
        <p:spPr>
          <a:xfrm>
            <a:off x="3625214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5" name="Rectángulo 474"/>
          <p:cNvSpPr/>
          <p:nvPr/>
        </p:nvSpPr>
        <p:spPr>
          <a:xfrm>
            <a:off x="3625214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6" name="Rectángulo 475"/>
          <p:cNvSpPr/>
          <p:nvPr/>
        </p:nvSpPr>
        <p:spPr>
          <a:xfrm>
            <a:off x="3625214" y="5753174"/>
            <a:ext cx="848362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7" name="Rectángulo 476"/>
          <p:cNvSpPr/>
          <p:nvPr/>
        </p:nvSpPr>
        <p:spPr>
          <a:xfrm>
            <a:off x="3903663" y="4916844"/>
            <a:ext cx="172338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8" name="Rectángulo 477"/>
          <p:cNvSpPr/>
          <p:nvPr/>
        </p:nvSpPr>
        <p:spPr>
          <a:xfrm>
            <a:off x="3625214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2" name="Rectángulo 471"/>
          <p:cNvSpPr/>
          <p:nvPr/>
        </p:nvSpPr>
        <p:spPr>
          <a:xfrm>
            <a:off x="842963" y="5967251"/>
            <a:ext cx="27463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7" name="Rectángulo 466"/>
          <p:cNvSpPr/>
          <p:nvPr/>
        </p:nvSpPr>
        <p:spPr>
          <a:xfrm>
            <a:off x="1695449" y="5753174"/>
            <a:ext cx="1143001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2" name="Rectángulo 461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1" name="Rectángulo 460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8" name="Rectángulo 457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9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0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0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3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5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6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5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7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8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72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3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7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8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9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80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81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82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83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84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85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86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87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88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89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90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91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92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93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94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95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96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97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427" name="Elipse 42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1" name="Rectángulo 430"/>
          <p:cNvSpPr/>
          <p:nvPr/>
        </p:nvSpPr>
        <p:spPr>
          <a:xfrm>
            <a:off x="0" y="3417021"/>
            <a:ext cx="964657" cy="2017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2" name="Rectángulo 431"/>
          <p:cNvSpPr/>
          <p:nvPr/>
        </p:nvSpPr>
        <p:spPr>
          <a:xfrm>
            <a:off x="0" y="3084482"/>
            <a:ext cx="964657" cy="2017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7" name="Google Shape;151;p14"/>
          <p:cNvSpPr/>
          <p:nvPr/>
        </p:nvSpPr>
        <p:spPr>
          <a:xfrm>
            <a:off x="1069432" y="3076903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RETIRO DE RECURSOS / EJECUCIÓN DE ACCIONES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25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julio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8" name="Google Shape;151;p14"/>
          <p:cNvSpPr/>
          <p:nvPr/>
        </p:nvSpPr>
        <p:spPr>
          <a:xfrm>
            <a:off x="1069432" y="33893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DEVOLUCIÓN DE RECURSOS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04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3664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9432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3664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9432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26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376" name="Elipse 375"/>
          <p:cNvSpPr/>
          <p:nvPr/>
        </p:nvSpPr>
        <p:spPr>
          <a:xfrm>
            <a:off x="1983175" y="529059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7" name="Elipse 376"/>
          <p:cNvSpPr/>
          <p:nvPr/>
        </p:nvSpPr>
        <p:spPr>
          <a:xfrm>
            <a:off x="1402400" y="570186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8" name="Rectángulo 37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379" name="Rectángulo 378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19049972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Rectángulo 427"/>
          <p:cNvSpPr/>
          <p:nvPr/>
        </p:nvSpPr>
        <p:spPr>
          <a:xfrm>
            <a:off x="9218138" y="5203031"/>
            <a:ext cx="1746725" cy="10024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9" name="Rectángulo 428"/>
          <p:cNvSpPr/>
          <p:nvPr/>
        </p:nvSpPr>
        <p:spPr>
          <a:xfrm>
            <a:off x="10964863" y="4998243"/>
            <a:ext cx="255112" cy="9799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6" name="Rectángulo 425"/>
          <p:cNvSpPr/>
          <p:nvPr/>
        </p:nvSpPr>
        <p:spPr>
          <a:xfrm>
            <a:off x="6431119" y="5840588"/>
            <a:ext cx="1702438" cy="95536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4" name="Rectángulo 423"/>
          <p:cNvSpPr/>
          <p:nvPr/>
        </p:nvSpPr>
        <p:spPr>
          <a:xfrm>
            <a:off x="10964863" y="4916845"/>
            <a:ext cx="255112" cy="88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5" name="Rectángulo 424"/>
          <p:cNvSpPr/>
          <p:nvPr/>
        </p:nvSpPr>
        <p:spPr>
          <a:xfrm>
            <a:off x="9218138" y="5120877"/>
            <a:ext cx="862487" cy="85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97" name="Rectángulo 396"/>
          <p:cNvSpPr/>
          <p:nvPr/>
        </p:nvSpPr>
        <p:spPr>
          <a:xfrm>
            <a:off x="6430325" y="5753174"/>
            <a:ext cx="1702438" cy="8741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9" name="Rectángulo 478"/>
          <p:cNvSpPr/>
          <p:nvPr/>
        </p:nvSpPr>
        <p:spPr>
          <a:xfrm>
            <a:off x="6423662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0" name="Rectángulo 479"/>
          <p:cNvSpPr/>
          <p:nvPr/>
        </p:nvSpPr>
        <p:spPr>
          <a:xfrm>
            <a:off x="6423662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2" name="Rectángulo 481"/>
          <p:cNvSpPr/>
          <p:nvPr/>
        </p:nvSpPr>
        <p:spPr>
          <a:xfrm>
            <a:off x="7286625" y="4916844"/>
            <a:ext cx="1138874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3" name="Rectángulo 482"/>
          <p:cNvSpPr/>
          <p:nvPr/>
        </p:nvSpPr>
        <p:spPr>
          <a:xfrm>
            <a:off x="6423662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4" name="Rectángulo 473"/>
          <p:cNvSpPr/>
          <p:nvPr/>
        </p:nvSpPr>
        <p:spPr>
          <a:xfrm>
            <a:off x="3625214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5" name="Rectángulo 474"/>
          <p:cNvSpPr/>
          <p:nvPr/>
        </p:nvSpPr>
        <p:spPr>
          <a:xfrm>
            <a:off x="3625214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6" name="Rectángulo 475"/>
          <p:cNvSpPr/>
          <p:nvPr/>
        </p:nvSpPr>
        <p:spPr>
          <a:xfrm>
            <a:off x="3625214" y="5753174"/>
            <a:ext cx="848362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7" name="Rectángulo 476"/>
          <p:cNvSpPr/>
          <p:nvPr/>
        </p:nvSpPr>
        <p:spPr>
          <a:xfrm>
            <a:off x="3903663" y="4916844"/>
            <a:ext cx="172338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8" name="Rectángulo 477"/>
          <p:cNvSpPr/>
          <p:nvPr/>
        </p:nvSpPr>
        <p:spPr>
          <a:xfrm>
            <a:off x="3625214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2" name="Rectángulo 471"/>
          <p:cNvSpPr/>
          <p:nvPr/>
        </p:nvSpPr>
        <p:spPr>
          <a:xfrm>
            <a:off x="842963" y="5967251"/>
            <a:ext cx="27463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7" name="Rectángulo 466"/>
          <p:cNvSpPr/>
          <p:nvPr/>
        </p:nvSpPr>
        <p:spPr>
          <a:xfrm>
            <a:off x="1695449" y="5753174"/>
            <a:ext cx="1143001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2" name="Rectángulo 461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1" name="Rectángulo 460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8" name="Rectángulo 457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9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0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0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3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5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6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5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7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8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72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3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7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8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9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80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81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82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83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84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85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86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87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88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89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90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91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92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93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94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95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96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97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427" name="Elipse 42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1" name="Rectángulo 430"/>
          <p:cNvSpPr/>
          <p:nvPr/>
        </p:nvSpPr>
        <p:spPr>
          <a:xfrm>
            <a:off x="0" y="3417021"/>
            <a:ext cx="964657" cy="2017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2" name="Rectángulo 431"/>
          <p:cNvSpPr/>
          <p:nvPr/>
        </p:nvSpPr>
        <p:spPr>
          <a:xfrm>
            <a:off x="0" y="3084482"/>
            <a:ext cx="964657" cy="2017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3" name="Rectángulo 432"/>
          <p:cNvSpPr/>
          <p:nvPr/>
        </p:nvSpPr>
        <p:spPr>
          <a:xfrm>
            <a:off x="0" y="3757333"/>
            <a:ext cx="964657" cy="20174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7" name="Google Shape;151;p14"/>
          <p:cNvSpPr/>
          <p:nvPr/>
        </p:nvSpPr>
        <p:spPr>
          <a:xfrm>
            <a:off x="1069432" y="3076903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RETIRO DE RECURSOS / EJECUCIÓN DE ACCIONES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25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julio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8" name="Google Shape;151;p14"/>
          <p:cNvSpPr/>
          <p:nvPr/>
        </p:nvSpPr>
        <p:spPr>
          <a:xfrm>
            <a:off x="1069432" y="33893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DEVOLUCIÓN DE RECURSOS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04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9" name="Google Shape;151;p14"/>
          <p:cNvSpPr/>
          <p:nvPr/>
        </p:nvSpPr>
        <p:spPr>
          <a:xfrm>
            <a:off x="1069432" y="372744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INFORME DE CULMINACIÓN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07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3664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9432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3664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9432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26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376" name="Elipse 375"/>
          <p:cNvSpPr/>
          <p:nvPr/>
        </p:nvSpPr>
        <p:spPr>
          <a:xfrm>
            <a:off x="1983175" y="529059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7" name="Elipse 376"/>
          <p:cNvSpPr/>
          <p:nvPr/>
        </p:nvSpPr>
        <p:spPr>
          <a:xfrm>
            <a:off x="1402400" y="570186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8" name="Rectángulo 37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379" name="Rectángulo 378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11296390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Rectángulo 427"/>
          <p:cNvSpPr/>
          <p:nvPr/>
        </p:nvSpPr>
        <p:spPr>
          <a:xfrm>
            <a:off x="9218138" y="5203031"/>
            <a:ext cx="1746725" cy="10024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9" name="Rectángulo 428"/>
          <p:cNvSpPr/>
          <p:nvPr/>
        </p:nvSpPr>
        <p:spPr>
          <a:xfrm>
            <a:off x="10964863" y="4998243"/>
            <a:ext cx="255112" cy="9799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6" name="Rectángulo 425"/>
          <p:cNvSpPr/>
          <p:nvPr/>
        </p:nvSpPr>
        <p:spPr>
          <a:xfrm>
            <a:off x="6431119" y="5840588"/>
            <a:ext cx="1702438" cy="95536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4" name="Rectángulo 423"/>
          <p:cNvSpPr/>
          <p:nvPr/>
        </p:nvSpPr>
        <p:spPr>
          <a:xfrm>
            <a:off x="10964863" y="4916845"/>
            <a:ext cx="255112" cy="88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5" name="Rectángulo 424"/>
          <p:cNvSpPr/>
          <p:nvPr/>
        </p:nvSpPr>
        <p:spPr>
          <a:xfrm>
            <a:off x="9218138" y="5120877"/>
            <a:ext cx="862487" cy="85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97" name="Rectángulo 396"/>
          <p:cNvSpPr/>
          <p:nvPr/>
        </p:nvSpPr>
        <p:spPr>
          <a:xfrm>
            <a:off x="6430325" y="5753174"/>
            <a:ext cx="1702438" cy="8741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9" name="Rectángulo 478"/>
          <p:cNvSpPr/>
          <p:nvPr/>
        </p:nvSpPr>
        <p:spPr>
          <a:xfrm>
            <a:off x="6423662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0" name="Rectángulo 479"/>
          <p:cNvSpPr/>
          <p:nvPr/>
        </p:nvSpPr>
        <p:spPr>
          <a:xfrm>
            <a:off x="6423662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2" name="Rectángulo 481"/>
          <p:cNvSpPr/>
          <p:nvPr/>
        </p:nvSpPr>
        <p:spPr>
          <a:xfrm>
            <a:off x="7286625" y="4916844"/>
            <a:ext cx="1138874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3" name="Rectángulo 482"/>
          <p:cNvSpPr/>
          <p:nvPr/>
        </p:nvSpPr>
        <p:spPr>
          <a:xfrm>
            <a:off x="6423662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4" name="Rectángulo 473"/>
          <p:cNvSpPr/>
          <p:nvPr/>
        </p:nvSpPr>
        <p:spPr>
          <a:xfrm>
            <a:off x="3625214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5" name="Rectángulo 474"/>
          <p:cNvSpPr/>
          <p:nvPr/>
        </p:nvSpPr>
        <p:spPr>
          <a:xfrm>
            <a:off x="3625214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6" name="Rectángulo 475"/>
          <p:cNvSpPr/>
          <p:nvPr/>
        </p:nvSpPr>
        <p:spPr>
          <a:xfrm>
            <a:off x="3625214" y="5753174"/>
            <a:ext cx="848362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7" name="Rectángulo 476"/>
          <p:cNvSpPr/>
          <p:nvPr/>
        </p:nvSpPr>
        <p:spPr>
          <a:xfrm>
            <a:off x="3903663" y="4916844"/>
            <a:ext cx="172338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8" name="Rectángulo 477"/>
          <p:cNvSpPr/>
          <p:nvPr/>
        </p:nvSpPr>
        <p:spPr>
          <a:xfrm>
            <a:off x="3625214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2" name="Rectángulo 471"/>
          <p:cNvSpPr/>
          <p:nvPr/>
        </p:nvSpPr>
        <p:spPr>
          <a:xfrm>
            <a:off x="842963" y="5967251"/>
            <a:ext cx="27463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7" name="Rectángulo 466"/>
          <p:cNvSpPr/>
          <p:nvPr/>
        </p:nvSpPr>
        <p:spPr>
          <a:xfrm>
            <a:off x="1695449" y="5753174"/>
            <a:ext cx="1143001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2" name="Rectángulo 461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1" name="Rectángulo 460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8" name="Rectángulo 457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9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0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0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3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5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6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5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7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8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72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3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7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8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9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80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81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82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83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84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85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86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87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88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89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90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91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92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93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94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95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96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97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427" name="Elipse 42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1" name="Rectángulo 430"/>
          <p:cNvSpPr/>
          <p:nvPr/>
        </p:nvSpPr>
        <p:spPr>
          <a:xfrm>
            <a:off x="0" y="3417021"/>
            <a:ext cx="964657" cy="2017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2" name="Rectángulo 431"/>
          <p:cNvSpPr/>
          <p:nvPr/>
        </p:nvSpPr>
        <p:spPr>
          <a:xfrm>
            <a:off x="0" y="3084482"/>
            <a:ext cx="964657" cy="2017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3" name="Rectángulo 432"/>
          <p:cNvSpPr/>
          <p:nvPr/>
        </p:nvSpPr>
        <p:spPr>
          <a:xfrm>
            <a:off x="0" y="3757333"/>
            <a:ext cx="964657" cy="20174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7" name="Google Shape;151;p14"/>
          <p:cNvSpPr/>
          <p:nvPr/>
        </p:nvSpPr>
        <p:spPr>
          <a:xfrm>
            <a:off x="1069432" y="3076903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RETIRO DE RECURSOS / EJECUCIÓN DE ACCIONES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25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julio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8" name="Google Shape;151;p14"/>
          <p:cNvSpPr/>
          <p:nvPr/>
        </p:nvSpPr>
        <p:spPr>
          <a:xfrm>
            <a:off x="1069432" y="33893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DEVOLUCIÓN DE RECURSOS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04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9" name="Google Shape;151;p14"/>
          <p:cNvSpPr/>
          <p:nvPr/>
        </p:nvSpPr>
        <p:spPr>
          <a:xfrm>
            <a:off x="1069432" y="372744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INFORME DE CULMINACIÓN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07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3664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9432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3664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9432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26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70" name="Rectángulo 469"/>
          <p:cNvSpPr/>
          <p:nvPr/>
        </p:nvSpPr>
        <p:spPr>
          <a:xfrm>
            <a:off x="0" y="4079531"/>
            <a:ext cx="964657" cy="201745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1" name="Google Shape;151;p14"/>
          <p:cNvSpPr/>
          <p:nvPr/>
        </p:nvSpPr>
        <p:spPr>
          <a:xfrm>
            <a:off x="1069432" y="4049640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Y ENVÍO DE DG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14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374" name="Rectángulo 373"/>
          <p:cNvSpPr/>
          <p:nvPr/>
        </p:nvSpPr>
        <p:spPr>
          <a:xfrm>
            <a:off x="10080863" y="5126864"/>
            <a:ext cx="1139350" cy="78591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75" name="Rectángulo 374"/>
          <p:cNvSpPr/>
          <p:nvPr/>
        </p:nvSpPr>
        <p:spPr>
          <a:xfrm>
            <a:off x="9218376" y="5349487"/>
            <a:ext cx="1746725" cy="87957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76" name="Elipse 375"/>
          <p:cNvSpPr/>
          <p:nvPr/>
        </p:nvSpPr>
        <p:spPr>
          <a:xfrm>
            <a:off x="1983175" y="529059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7" name="Elipse 376"/>
          <p:cNvSpPr/>
          <p:nvPr/>
        </p:nvSpPr>
        <p:spPr>
          <a:xfrm>
            <a:off x="1402400" y="570186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8" name="Rectángulo 377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664461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169497" y="3729059"/>
            <a:ext cx="9607120" cy="1262041"/>
            <a:chOff x="528637" y="3260725"/>
            <a:chExt cx="11125200" cy="1461464"/>
          </a:xfrm>
        </p:grpSpPr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3712985"/>
              <a:ext cx="1476374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3712985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57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567573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3723601"/>
            <a:chOff x="448132" y="885825"/>
            <a:chExt cx="11205705" cy="4311989"/>
          </a:xfrm>
        </p:grpSpPr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9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  <p:sp>
        <p:nvSpPr>
          <p:cNvPr id="50" name="Google Shape;1789;p63"/>
          <p:cNvSpPr txBox="1"/>
          <p:nvPr/>
        </p:nvSpPr>
        <p:spPr>
          <a:xfrm>
            <a:off x="5361136" y="4119606"/>
            <a:ext cx="1274917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MAYO</a:t>
            </a:r>
            <a:endParaRPr dirty="0"/>
          </a:p>
        </p:txBody>
      </p:sp>
      <p:sp>
        <p:nvSpPr>
          <p:cNvPr id="51" name="Google Shape;1790;p63"/>
          <p:cNvSpPr txBox="1"/>
          <p:nvPr/>
        </p:nvSpPr>
        <p:spPr>
          <a:xfrm>
            <a:off x="2751491" y="4119606"/>
            <a:ext cx="107476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MARZO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527690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53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  <p:sp>
        <p:nvSpPr>
          <p:cNvPr id="54" name="Google Shape;1789;p63"/>
          <p:cNvSpPr txBox="1"/>
          <p:nvPr/>
        </p:nvSpPr>
        <p:spPr>
          <a:xfrm>
            <a:off x="5361136" y="4119606"/>
            <a:ext cx="1274917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MAYO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405762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73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  <p:sp>
        <p:nvSpPr>
          <p:cNvPr id="74" name="Google Shape;1789;p63"/>
          <p:cNvSpPr txBox="1"/>
          <p:nvPr/>
        </p:nvSpPr>
        <p:spPr>
          <a:xfrm>
            <a:off x="5361136" y="4119606"/>
            <a:ext cx="1274917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MAYO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1713099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61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  <p:sp>
        <p:nvSpPr>
          <p:cNvPr id="63" name="Google Shape;1789;p63"/>
          <p:cNvSpPr txBox="1"/>
          <p:nvPr/>
        </p:nvSpPr>
        <p:spPr>
          <a:xfrm>
            <a:off x="5361136" y="4119606"/>
            <a:ext cx="1274917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MAYO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832124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50;p17">
            <a:extLst>
              <a:ext uri="{FF2B5EF4-FFF2-40B4-BE49-F238E27FC236}">
                <a16:creationId xmlns:a16="http://schemas.microsoft.com/office/drawing/2014/main" id="{62A45C7B-78CB-4A17-9E88-C41AFF296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82" y="1931882"/>
            <a:ext cx="2413096" cy="1313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just" eaLnBrk="1" hangingPunct="1">
              <a:buSzPts val="4600"/>
            </a:pPr>
            <a:r>
              <a:rPr lang="es-PE" altLang="es-EC" sz="1600" dirty="0">
                <a:solidFill>
                  <a:schemeClr val="tx1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Mantener la infraestructura existente de la institución educativa.</a:t>
            </a:r>
          </a:p>
          <a:p>
            <a:pPr algn="just" eaLnBrk="1" hangingPunct="1">
              <a:buSzPts val="4600"/>
            </a:pPr>
            <a:r>
              <a:rPr lang="es-PE" altLang="es-EC" sz="1600" u="sng" dirty="0">
                <a:solidFill>
                  <a:schemeClr val="tx1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Garantizar condiciones</a:t>
            </a:r>
            <a:r>
              <a:rPr lang="es-PE" altLang="es-EC" sz="1600" dirty="0">
                <a:solidFill>
                  <a:schemeClr val="tx1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:</a:t>
            </a:r>
          </a:p>
        </p:txBody>
      </p:sp>
      <p:sp>
        <p:nvSpPr>
          <p:cNvPr id="5" name="Google Shape;311;p20">
            <a:extLst>
              <a:ext uri="{FF2B5EF4-FFF2-40B4-BE49-F238E27FC236}">
                <a16:creationId xmlns:a16="http://schemas.microsoft.com/office/drawing/2014/main" id="{7C3401A8-F54E-4960-B0B3-9BE2D7DF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75" y="3676943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Google Shape;313;p20">
            <a:extLst>
              <a:ext uri="{FF2B5EF4-FFF2-40B4-BE49-F238E27FC236}">
                <a16:creationId xmlns:a16="http://schemas.microsoft.com/office/drawing/2014/main" id="{8639F43B-D4EB-4B4C-9E3D-271B4FD4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75" y="5366687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Google Shape;314;p20">
            <a:extLst>
              <a:ext uri="{FF2B5EF4-FFF2-40B4-BE49-F238E27FC236}">
                <a16:creationId xmlns:a16="http://schemas.microsoft.com/office/drawing/2014/main" id="{AA761D1C-F92C-4F04-B70B-BA83FE3A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675" y="4522609"/>
            <a:ext cx="503238" cy="506412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Google Shape;320;p20">
            <a:extLst>
              <a:ext uri="{FF2B5EF4-FFF2-40B4-BE49-F238E27FC236}">
                <a16:creationId xmlns:a16="http://schemas.microsoft.com/office/drawing/2014/main" id="{A04533E4-82A1-485B-9BD9-8F54960A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687" y="5397329"/>
            <a:ext cx="28386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defPPr>
              <a:defRPr lang="es-EC"/>
            </a:defPPr>
            <a:lvl1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  <a:defRPr sz="2000" b="1">
                <a:solidFill>
                  <a:srgbClr val="35CAE6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SEGURIDAD</a:t>
            </a:r>
            <a:endParaRPr lang="es-EC" altLang="es-EC" dirty="0">
              <a:solidFill>
                <a:schemeClr val="tx1"/>
              </a:solidFill>
            </a:endParaRPr>
          </a:p>
        </p:txBody>
      </p:sp>
      <p:sp>
        <p:nvSpPr>
          <p:cNvPr id="12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742" y="4553565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HABITABILIDAD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23" name="Google Shape;209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49366" y="3637885"/>
            <a:ext cx="519856" cy="519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4" name="Google Shape;248;p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0765" y="4594211"/>
            <a:ext cx="397058" cy="363208"/>
          </a:xfrm>
          <a:prstGeom prst="rect">
            <a:avLst/>
          </a:prstGeom>
          <a:noFill/>
          <a:ln>
            <a:noFill/>
          </a:ln>
        </p:spPr>
      </p:pic>
      <p:sp>
        <p:nvSpPr>
          <p:cNvPr id="25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742" y="3705738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FUNCIONALIDAD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26" name="Rectángulo 25"/>
          <p:cNvSpPr/>
          <p:nvPr/>
        </p:nvSpPr>
        <p:spPr>
          <a:xfrm>
            <a:off x="404314" y="1224091"/>
            <a:ext cx="21006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PE" sz="1800" b="1" dirty="0">
                <a:solidFill>
                  <a:srgbClr val="C00000"/>
                </a:solidFill>
                <a:latin typeface="Calibri" panose="020F0502020204030204" pitchFamily="34" charset="0"/>
              </a:rPr>
              <a:t>OBJETIVO</a:t>
            </a:r>
            <a:endParaRPr lang="es-PE" sz="1600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pic>
        <p:nvPicPr>
          <p:cNvPr id="27" name="Google Shape;506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10765" y="5389508"/>
            <a:ext cx="397058" cy="397058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Rectángulo 15"/>
          <p:cNvSpPr/>
          <p:nvPr/>
        </p:nvSpPr>
        <p:spPr>
          <a:xfrm>
            <a:off x="3766112" y="1226075"/>
            <a:ext cx="21006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PE" sz="1800" b="1" dirty="0">
                <a:solidFill>
                  <a:srgbClr val="C00000"/>
                </a:solidFill>
                <a:latin typeface="Calibri" panose="020F0502020204030204" pitchFamily="34" charset="0"/>
              </a:rPr>
              <a:t>PROCEDIMIENTO</a:t>
            </a:r>
            <a:endParaRPr lang="es-PE" sz="1600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Google Shape;311;p20">
            <a:extLst>
              <a:ext uri="{FF2B5EF4-FFF2-40B4-BE49-F238E27FC236}">
                <a16:creationId xmlns:a16="http://schemas.microsoft.com/office/drawing/2014/main" id="{7C3401A8-F54E-4960-B0B3-9BE2D7DF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680" y="3676943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9" name="Google Shape;222;p4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857513" y="3763286"/>
            <a:ext cx="329404" cy="329404"/>
          </a:xfrm>
          <a:prstGeom prst="rect">
            <a:avLst/>
          </a:prstGeom>
          <a:noFill/>
          <a:ln>
            <a:noFill/>
          </a:ln>
        </p:spPr>
      </p:pic>
      <p:sp>
        <p:nvSpPr>
          <p:cNvPr id="20" name="Google Shape;250;p17">
            <a:extLst>
              <a:ext uri="{FF2B5EF4-FFF2-40B4-BE49-F238E27FC236}">
                <a16:creationId xmlns:a16="http://schemas.microsoft.com/office/drawing/2014/main" id="{62A45C7B-78CB-4A17-9E88-C41AFF296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989" y="1931882"/>
            <a:ext cx="2975028" cy="1313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just" eaLnBrk="1" hangingPunct="1">
              <a:buClr>
                <a:srgbClr val="000000"/>
              </a:buClr>
              <a:buSzPts val="4600"/>
              <a:buFont typeface="Arial" panose="020B0604020202020204" pitchFamily="34" charset="0"/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s-PE" dirty="0"/>
              <a:t>La ejecución se realiza conforme al presupuesto asignado en la Ley de Presupuesto del Sector Público para cada Año Fiscal</a:t>
            </a:r>
            <a:endParaRPr lang="es-PE" altLang="es-EC" dirty="0">
              <a:sym typeface="Montserrat" panose="00000500000000000000" pitchFamily="50" charset="0"/>
            </a:endParaRPr>
          </a:p>
        </p:txBody>
      </p:sp>
      <p:sp>
        <p:nvSpPr>
          <p:cNvPr id="28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0193" y="3705738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SUBVENCIÓN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29" name="Google Shape;313;p20">
            <a:extLst>
              <a:ext uri="{FF2B5EF4-FFF2-40B4-BE49-F238E27FC236}">
                <a16:creationId xmlns:a16="http://schemas.microsoft.com/office/drawing/2014/main" id="{8639F43B-D4EB-4B4C-9E3D-271B4FD4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680" y="5372769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0" name="Google Shape;314;p20">
            <a:extLst>
              <a:ext uri="{FF2B5EF4-FFF2-40B4-BE49-F238E27FC236}">
                <a16:creationId xmlns:a16="http://schemas.microsoft.com/office/drawing/2014/main" id="{AA761D1C-F92C-4F04-B70B-BA83FE3A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680" y="4522609"/>
            <a:ext cx="503238" cy="506412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2" name="Google Shape;320;p20">
            <a:extLst>
              <a:ext uri="{FF2B5EF4-FFF2-40B4-BE49-F238E27FC236}">
                <a16:creationId xmlns:a16="http://schemas.microsoft.com/office/drawing/2014/main" id="{A04533E4-82A1-485B-9BD9-8F54960A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5001" y="5404519"/>
            <a:ext cx="313823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defPPr>
              <a:defRPr lang="es-EC"/>
            </a:defPPr>
            <a:lvl1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  <a:defRPr sz="2000" b="1">
                <a:solidFill>
                  <a:srgbClr val="35CAE6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COORDINACIONES UGEL/DRE</a:t>
            </a:r>
            <a:endParaRPr lang="es-EC" altLang="es-EC" dirty="0">
              <a:solidFill>
                <a:schemeClr val="tx1"/>
              </a:solidFill>
            </a:endParaRPr>
          </a:p>
        </p:txBody>
      </p:sp>
      <p:sp>
        <p:nvSpPr>
          <p:cNvPr id="33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6056" y="4553565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IIEE/RESP. MANTENIMIENTO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37" name="Google Shape;248;p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821770" y="5430011"/>
            <a:ext cx="397058" cy="3632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209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766112" y="4487943"/>
            <a:ext cx="519856" cy="519856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Rectángulo 38"/>
          <p:cNvSpPr/>
          <p:nvPr/>
        </p:nvSpPr>
        <p:spPr>
          <a:xfrm>
            <a:off x="8048667" y="1224091"/>
            <a:ext cx="21006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PE" sz="1800" b="1" dirty="0">
                <a:solidFill>
                  <a:srgbClr val="C00000"/>
                </a:solidFill>
                <a:latin typeface="Calibri" panose="020F0502020204030204" pitchFamily="34" charset="0"/>
              </a:rPr>
              <a:t>METAS LOGRADAS</a:t>
            </a:r>
            <a:endParaRPr lang="es-PE" sz="1600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sp>
        <p:nvSpPr>
          <p:cNvPr id="40" name="Google Shape;311;p20">
            <a:extLst>
              <a:ext uri="{FF2B5EF4-FFF2-40B4-BE49-F238E27FC236}">
                <a16:creationId xmlns:a16="http://schemas.microsoft.com/office/drawing/2014/main" id="{7C3401A8-F54E-4960-B0B3-9BE2D7DF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235" y="2912262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 anchor="ctr" anchorCtr="0"/>
          <a:lstStyle/>
          <a:p>
            <a:pPr algn="ctr" eaLnBrk="1" hangingPunct="1">
              <a:buClr>
                <a:srgbClr val="000000"/>
              </a:buClr>
              <a:buFont typeface="Arial" panose="020B0604020202020204" pitchFamily="34" charset="0"/>
            </a:pPr>
            <a:r>
              <a:rPr lang="es-EC" altLang="es-EC" sz="2400" b="1" dirty="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2</a:t>
            </a:r>
          </a:p>
        </p:txBody>
      </p:sp>
      <p:sp>
        <p:nvSpPr>
          <p:cNvPr id="42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2748" y="2941057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DU N°001-2019</a:t>
            </a:r>
          </a:p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2019-2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3" name="Google Shape;313;p20">
            <a:extLst>
              <a:ext uri="{FF2B5EF4-FFF2-40B4-BE49-F238E27FC236}">
                <a16:creationId xmlns:a16="http://schemas.microsoft.com/office/drawing/2014/main" id="{8639F43B-D4EB-4B4C-9E3D-271B4FD4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235" y="4586639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 anchor="ctr" anchorCtr="0"/>
          <a:lstStyle/>
          <a:p>
            <a:pPr algn="ctr" eaLnBrk="1" hangingPunct="1">
              <a:buClr>
                <a:srgbClr val="000000"/>
              </a:buClr>
              <a:buFont typeface="Arial" panose="020B0604020202020204" pitchFamily="34" charset="0"/>
            </a:pPr>
            <a:r>
              <a:rPr lang="es-EC" altLang="es-EC" sz="2400" b="1" dirty="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4</a:t>
            </a:r>
          </a:p>
        </p:txBody>
      </p:sp>
      <p:sp>
        <p:nvSpPr>
          <p:cNvPr id="44" name="Google Shape;314;p20">
            <a:extLst>
              <a:ext uri="{FF2B5EF4-FFF2-40B4-BE49-F238E27FC236}">
                <a16:creationId xmlns:a16="http://schemas.microsoft.com/office/drawing/2014/main" id="{AA761D1C-F92C-4F04-B70B-BA83FE3A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235" y="3774625"/>
            <a:ext cx="503238" cy="506412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 anchor="ctr" anchorCtr="0"/>
          <a:lstStyle/>
          <a:p>
            <a:pPr algn="ctr" eaLnBrk="1" hangingPunct="1">
              <a:buClr>
                <a:srgbClr val="000000"/>
              </a:buClr>
              <a:buFont typeface="Arial" panose="020B0604020202020204" pitchFamily="34" charset="0"/>
            </a:pPr>
            <a:r>
              <a:rPr lang="es-EC" altLang="es-EC" sz="2400" b="1" dirty="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3</a:t>
            </a:r>
          </a:p>
        </p:txBody>
      </p:sp>
      <p:sp>
        <p:nvSpPr>
          <p:cNvPr id="46" name="Google Shape;320;p20">
            <a:extLst>
              <a:ext uri="{FF2B5EF4-FFF2-40B4-BE49-F238E27FC236}">
                <a16:creationId xmlns:a16="http://schemas.microsoft.com/office/drawing/2014/main" id="{A04533E4-82A1-485B-9BD9-8F54960A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7556" y="4618389"/>
            <a:ext cx="313823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defPPr>
              <a:defRPr lang="es-EC"/>
            </a:defPPr>
            <a:lvl1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  <a:defRPr sz="2000" b="1">
                <a:solidFill>
                  <a:srgbClr val="35CAE6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INST. ELÉCTRICAS</a:t>
            </a:r>
          </a:p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2019-4</a:t>
            </a:r>
            <a:endParaRPr lang="es-EC" altLang="es-EC" dirty="0">
              <a:solidFill>
                <a:schemeClr val="tx1"/>
              </a:solidFill>
            </a:endParaRPr>
          </a:p>
        </p:txBody>
      </p:sp>
      <p:sp>
        <p:nvSpPr>
          <p:cNvPr id="47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8611" y="3805581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INCLUSIVOS</a:t>
            </a:r>
          </a:p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2019-3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1" name="Google Shape;311;p20">
            <a:extLst>
              <a:ext uri="{FF2B5EF4-FFF2-40B4-BE49-F238E27FC236}">
                <a16:creationId xmlns:a16="http://schemas.microsoft.com/office/drawing/2014/main" id="{7C3401A8-F54E-4960-B0B3-9BE2D7DFE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235" y="2018943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 anchor="ctr" anchorCtr="0"/>
          <a:lstStyle/>
          <a:p>
            <a:pPr algn="ctr" eaLnBrk="1" hangingPunct="1">
              <a:buClr>
                <a:srgbClr val="000000"/>
              </a:buClr>
              <a:buFont typeface="Arial" panose="020B0604020202020204" pitchFamily="34" charset="0"/>
            </a:pPr>
            <a:r>
              <a:rPr lang="es-EC" altLang="es-EC" sz="2400" b="1" dirty="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1</a:t>
            </a:r>
          </a:p>
        </p:txBody>
      </p:sp>
      <p:sp>
        <p:nvSpPr>
          <p:cNvPr id="53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2748" y="2047738"/>
            <a:ext cx="333555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PROGRAMA REGULAR</a:t>
            </a:r>
          </a:p>
          <a:p>
            <a: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2019-1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58" name="Google Shape;317;p20">
            <a:extLst>
              <a:ext uri="{FF2B5EF4-FFF2-40B4-BE49-F238E27FC236}">
                <a16:creationId xmlns:a16="http://schemas.microsoft.com/office/drawing/2014/main" id="{690C8793-CF85-4927-91A1-B4F2B47517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4010" y="4239104"/>
            <a:ext cx="0" cy="248839"/>
          </a:xfrm>
          <a:prstGeom prst="straightConnector1">
            <a:avLst/>
          </a:prstGeom>
          <a:noFill/>
          <a:ln w="20625">
            <a:solidFill>
              <a:srgbClr val="6D6E7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" name="Google Shape;317;p20">
            <a:extLst>
              <a:ext uri="{FF2B5EF4-FFF2-40B4-BE49-F238E27FC236}">
                <a16:creationId xmlns:a16="http://schemas.microsoft.com/office/drawing/2014/main" id="{690C8793-CF85-4927-91A1-B4F2B47517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4010" y="5086468"/>
            <a:ext cx="0" cy="248839"/>
          </a:xfrm>
          <a:prstGeom prst="straightConnector1">
            <a:avLst/>
          </a:prstGeom>
          <a:noFill/>
          <a:ln w="20625">
            <a:solidFill>
              <a:srgbClr val="6D6E7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" name="Google Shape;317;p20">
            <a:extLst>
              <a:ext uri="{FF2B5EF4-FFF2-40B4-BE49-F238E27FC236}">
                <a16:creationId xmlns:a16="http://schemas.microsoft.com/office/drawing/2014/main" id="{690C8793-CF85-4927-91A1-B4F2B47517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0299" y="4239104"/>
            <a:ext cx="0" cy="248839"/>
          </a:xfrm>
          <a:prstGeom prst="straightConnector1">
            <a:avLst/>
          </a:prstGeom>
          <a:noFill/>
          <a:ln w="20625">
            <a:solidFill>
              <a:srgbClr val="6D6E7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" name="Google Shape;317;p20">
            <a:extLst>
              <a:ext uri="{FF2B5EF4-FFF2-40B4-BE49-F238E27FC236}">
                <a16:creationId xmlns:a16="http://schemas.microsoft.com/office/drawing/2014/main" id="{690C8793-CF85-4927-91A1-B4F2B47517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0299" y="5086468"/>
            <a:ext cx="0" cy="248839"/>
          </a:xfrm>
          <a:prstGeom prst="straightConnector1">
            <a:avLst/>
          </a:prstGeom>
          <a:noFill/>
          <a:ln w="20625">
            <a:solidFill>
              <a:srgbClr val="6D6E7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" name="Google Shape;313;p20">
            <a:extLst>
              <a:ext uri="{FF2B5EF4-FFF2-40B4-BE49-F238E27FC236}">
                <a16:creationId xmlns:a16="http://schemas.microsoft.com/office/drawing/2014/main" id="{8639F43B-D4EB-4B4C-9E3D-271B4FD4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235" y="5368491"/>
            <a:ext cx="503238" cy="508000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 anchor="ctr" anchorCtr="0"/>
          <a:lstStyle/>
          <a:p>
            <a:pPr algn="ctr" eaLnBrk="1" hangingPunct="1">
              <a:buClr>
                <a:srgbClr val="000000"/>
              </a:buClr>
              <a:buFont typeface="Arial" panose="020B0604020202020204" pitchFamily="34" charset="0"/>
            </a:pPr>
            <a:r>
              <a:rPr lang="es-EC" altLang="es-EC" sz="2400" b="1" dirty="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5</a:t>
            </a:r>
          </a:p>
        </p:txBody>
      </p:sp>
      <p:sp>
        <p:nvSpPr>
          <p:cNvPr id="60" name="Google Shape;320;p20">
            <a:extLst>
              <a:ext uri="{FF2B5EF4-FFF2-40B4-BE49-F238E27FC236}">
                <a16:creationId xmlns:a16="http://schemas.microsoft.com/office/drawing/2014/main" id="{A04533E4-82A1-485B-9BD9-8F54960A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7556" y="5400241"/>
            <a:ext cx="313823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defPPr>
              <a:defRPr lang="es-EC"/>
            </a:defPPr>
            <a:lvl1pPr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  <a:defRPr sz="2000" b="1">
                <a:solidFill>
                  <a:srgbClr val="35CAE6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DU N°004-2019</a:t>
            </a:r>
          </a:p>
          <a:p>
            <a:r>
              <a:rPr lang="en-US" altLang="es-EC" dirty="0">
                <a:solidFill>
                  <a:schemeClr val="tx1"/>
                </a:solidFill>
                <a:sym typeface="Open Sans SemiBold" panose="020B0706030804020204" pitchFamily="34" charset="0"/>
              </a:rPr>
              <a:t>2019-5</a:t>
            </a:r>
            <a:endParaRPr lang="es-EC" altLang="es-EC" dirty="0">
              <a:solidFill>
                <a:schemeClr val="tx1"/>
              </a:solidFill>
            </a:endParaRPr>
          </a:p>
        </p:txBody>
      </p:sp>
      <p:pic>
        <p:nvPicPr>
          <p:cNvPr id="41" name="Imagen 4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45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80" y="218317"/>
            <a:ext cx="5887732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AE00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32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PROGRAMA DE MANTENIMIENTO</a:t>
            </a:r>
            <a:endParaRPr lang="es-EC" altLang="es-EC" sz="1800" dirty="0">
              <a:solidFill>
                <a:srgbClr val="C00000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56506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61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  <p:sp>
        <p:nvSpPr>
          <p:cNvPr id="62" name="Google Shape;1789;p63"/>
          <p:cNvSpPr txBox="1"/>
          <p:nvPr/>
        </p:nvSpPr>
        <p:spPr>
          <a:xfrm>
            <a:off x="5361136" y="3381752"/>
            <a:ext cx="1274917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MAYO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435949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2858538"/>
              <a:ext cx="147637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89" name="Google Shape;1796;p63"/>
            <p:cNvCxnSpPr/>
            <p:nvPr/>
          </p:nvCxnSpPr>
          <p:spPr>
            <a:xfrm rot="10800000">
              <a:off x="7141602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6" name="Google Shape;1803;p63"/>
            <p:cNvSpPr/>
            <p:nvPr/>
          </p:nvSpPr>
          <p:spPr>
            <a:xfrm>
              <a:off x="6698690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3" name="Google Shape;1818;p63"/>
            <p:cNvSpPr txBox="1"/>
            <p:nvPr/>
          </p:nvSpPr>
          <p:spPr>
            <a:xfrm>
              <a:off x="6811699" y="4183404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05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RETIRO DE RECURSOS Y EJECUCIÓN DE ACCIONES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70" name="CuadroTexto 469"/>
          <p:cNvSpPr txBox="1"/>
          <p:nvPr/>
        </p:nvSpPr>
        <p:spPr>
          <a:xfrm>
            <a:off x="661876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65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2812355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2858538"/>
              <a:ext cx="147637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89" name="Google Shape;1796;p63"/>
            <p:cNvCxnSpPr/>
            <p:nvPr/>
          </p:nvCxnSpPr>
          <p:spPr>
            <a:xfrm rot="10800000">
              <a:off x="7141602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6" name="Google Shape;1803;p63"/>
            <p:cNvSpPr/>
            <p:nvPr/>
          </p:nvSpPr>
          <p:spPr>
            <a:xfrm>
              <a:off x="6698690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3" name="Google Shape;1818;p63"/>
            <p:cNvSpPr txBox="1"/>
            <p:nvPr/>
          </p:nvSpPr>
          <p:spPr>
            <a:xfrm>
              <a:off x="6811699" y="4183404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05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RETIRO DE RECURSOS Y EJECUCIÓN DE ACCIONES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70" name="CuadroTexto 469"/>
          <p:cNvSpPr txBox="1"/>
          <p:nvPr/>
        </p:nvSpPr>
        <p:spPr>
          <a:xfrm>
            <a:off x="661876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65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823616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2858538"/>
              <a:ext cx="147637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89" name="Google Shape;1796;p63"/>
            <p:cNvCxnSpPr/>
            <p:nvPr/>
          </p:nvCxnSpPr>
          <p:spPr>
            <a:xfrm rot="10800000">
              <a:off x="7141602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6" name="Google Shape;1803;p63"/>
            <p:cNvSpPr/>
            <p:nvPr/>
          </p:nvSpPr>
          <p:spPr>
            <a:xfrm>
              <a:off x="6698690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3" name="Google Shape;1818;p63"/>
            <p:cNvSpPr txBox="1"/>
            <p:nvPr/>
          </p:nvSpPr>
          <p:spPr>
            <a:xfrm>
              <a:off x="6811699" y="4183404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05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RETIRO DE RECURSOS Y EJECUCIÓN DE ACCIONES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4" name="Google Shape;1803;p63"/>
            <p:cNvSpPr/>
            <p:nvPr/>
          </p:nvSpPr>
          <p:spPr>
            <a:xfrm>
              <a:off x="7530306" y="1611936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1818;p63"/>
            <p:cNvSpPr txBox="1"/>
            <p:nvPr/>
          </p:nvSpPr>
          <p:spPr>
            <a:xfrm>
              <a:off x="6811699" y="4716416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1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DEVOLUCIÓN DE RECURSOS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70" name="CuadroTexto 469"/>
          <p:cNvSpPr txBox="1"/>
          <p:nvPr/>
        </p:nvSpPr>
        <p:spPr>
          <a:xfrm>
            <a:off x="661876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cxnSp>
        <p:nvCxnSpPr>
          <p:cNvPr id="486" name="Conector angular 485"/>
          <p:cNvCxnSpPr/>
          <p:nvPr/>
        </p:nvCxnSpPr>
        <p:spPr>
          <a:xfrm rot="5400000" flipH="1" flipV="1">
            <a:off x="7152942" y="3175275"/>
            <a:ext cx="443782" cy="417035"/>
          </a:xfrm>
          <a:prstGeom prst="bentConnector3">
            <a:avLst>
              <a:gd name="adj1" fmla="val 84341"/>
            </a:avLst>
          </a:pr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</p:cxnSp>
      <p:sp>
        <p:nvSpPr>
          <p:cNvPr id="514" name="CuadroTexto 513"/>
          <p:cNvSpPr txBox="1"/>
          <p:nvPr/>
        </p:nvSpPr>
        <p:spPr>
          <a:xfrm>
            <a:off x="7342209" y="2403018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69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472854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397780"/>
            <a:chOff x="448132" y="885825"/>
            <a:chExt cx="11205705" cy="509269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2858538"/>
              <a:ext cx="147637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89" name="Google Shape;1796;p63"/>
            <p:cNvCxnSpPr/>
            <p:nvPr/>
          </p:nvCxnSpPr>
          <p:spPr>
            <a:xfrm rot="10800000">
              <a:off x="7141602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6" name="Google Shape;1803;p63"/>
            <p:cNvSpPr/>
            <p:nvPr/>
          </p:nvSpPr>
          <p:spPr>
            <a:xfrm>
              <a:off x="6698690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3" name="Google Shape;1818;p63"/>
            <p:cNvSpPr txBox="1"/>
            <p:nvPr/>
          </p:nvSpPr>
          <p:spPr>
            <a:xfrm>
              <a:off x="6811699" y="4183404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05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RETIRO DE RECURSOS Y EJECUCIÓN DE ACCIONES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4" name="Google Shape;1803;p63"/>
            <p:cNvSpPr/>
            <p:nvPr/>
          </p:nvSpPr>
          <p:spPr>
            <a:xfrm>
              <a:off x="7530306" y="1611936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1803;p63"/>
            <p:cNvSpPr/>
            <p:nvPr/>
          </p:nvSpPr>
          <p:spPr>
            <a:xfrm>
              <a:off x="8308583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1818;p63"/>
            <p:cNvSpPr txBox="1"/>
            <p:nvPr/>
          </p:nvSpPr>
          <p:spPr>
            <a:xfrm>
              <a:off x="6811699" y="4716416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1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DEVOLUCIÓN DE RECURSOS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17" name="Google Shape;1818;p63"/>
            <p:cNvSpPr txBox="1"/>
            <p:nvPr/>
          </p:nvSpPr>
          <p:spPr>
            <a:xfrm>
              <a:off x="6811699" y="5237306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18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REGISTRO DE INFORME DE CULMINACIÓN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70" name="CuadroTexto 469"/>
          <p:cNvSpPr txBox="1"/>
          <p:nvPr/>
        </p:nvSpPr>
        <p:spPr>
          <a:xfrm>
            <a:off x="661876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cxnSp>
        <p:nvCxnSpPr>
          <p:cNvPr id="486" name="Conector angular 485"/>
          <p:cNvCxnSpPr/>
          <p:nvPr/>
        </p:nvCxnSpPr>
        <p:spPr>
          <a:xfrm rot="5400000" flipH="1" flipV="1">
            <a:off x="7152942" y="3175275"/>
            <a:ext cx="443782" cy="417035"/>
          </a:xfrm>
          <a:prstGeom prst="bentConnector3">
            <a:avLst>
              <a:gd name="adj1" fmla="val 84341"/>
            </a:avLst>
          </a:pr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</p:cxnSp>
      <p:cxnSp>
        <p:nvCxnSpPr>
          <p:cNvPr id="488" name="Conector angular 487"/>
          <p:cNvCxnSpPr/>
          <p:nvPr/>
        </p:nvCxnSpPr>
        <p:spPr>
          <a:xfrm rot="5400000" flipH="1" flipV="1">
            <a:off x="7353878" y="2691862"/>
            <a:ext cx="1067919" cy="759726"/>
          </a:xfrm>
          <a:prstGeom prst="bentConnector3">
            <a:avLst>
              <a:gd name="adj1" fmla="val 26810"/>
            </a:avLst>
          </a:pr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</p:cxnSp>
      <p:sp>
        <p:nvSpPr>
          <p:cNvPr id="513" name="CuadroTexto 512"/>
          <p:cNvSpPr txBox="1"/>
          <p:nvPr/>
        </p:nvSpPr>
        <p:spPr>
          <a:xfrm>
            <a:off x="800965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18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514" name="CuadroTexto 513"/>
          <p:cNvSpPr txBox="1"/>
          <p:nvPr/>
        </p:nvSpPr>
        <p:spPr>
          <a:xfrm>
            <a:off x="7342209" y="2403018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78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017162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Rectángulo 2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CASO PRÁCTICO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372" name="Grupo 371"/>
          <p:cNvGrpSpPr/>
          <p:nvPr/>
        </p:nvGrpSpPr>
        <p:grpSpPr>
          <a:xfrm>
            <a:off x="1099977" y="1678224"/>
            <a:ext cx="9676640" cy="4683251"/>
            <a:chOff x="448132" y="885825"/>
            <a:chExt cx="11205705" cy="5423279"/>
          </a:xfrm>
        </p:grpSpPr>
        <p:sp>
          <p:nvSpPr>
            <p:cNvPr id="373" name="Google Shape;1780;p63"/>
            <p:cNvSpPr txBox="1"/>
            <p:nvPr/>
          </p:nvSpPr>
          <p:spPr>
            <a:xfrm>
              <a:off x="2074082" y="1342511"/>
              <a:ext cx="1624013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ym typeface="Open Sans"/>
                </a:rPr>
                <a:t>15 MAR - </a:t>
              </a:r>
              <a:r>
                <a:rPr lang="en-US" u="sng" dirty="0">
                  <a:sym typeface="Open Sans"/>
                </a:rPr>
                <a:t>FECHA MAXIMA </a:t>
              </a:r>
              <a:r>
                <a:rPr lang="en-US" dirty="0">
                  <a:sym typeface="Open Sans"/>
                </a:rPr>
                <a:t>PARA REGISTRO DE FAM</a:t>
              </a:r>
              <a:endParaRPr dirty="0"/>
            </a:p>
          </p:txBody>
        </p:sp>
        <p:sp>
          <p:nvSpPr>
            <p:cNvPr id="374" name="Google Shape;1781;p63"/>
            <p:cNvSpPr/>
            <p:nvPr/>
          </p:nvSpPr>
          <p:spPr>
            <a:xfrm>
              <a:off x="5340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1782;p63"/>
            <p:cNvSpPr/>
            <p:nvPr/>
          </p:nvSpPr>
          <p:spPr>
            <a:xfrm>
              <a:off x="6927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1783;p63"/>
            <p:cNvSpPr/>
            <p:nvPr/>
          </p:nvSpPr>
          <p:spPr>
            <a:xfrm>
              <a:off x="375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1784;p63"/>
            <p:cNvSpPr/>
            <p:nvPr/>
          </p:nvSpPr>
          <p:spPr>
            <a:xfrm>
              <a:off x="216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1" y="24"/>
                    <a:pt x="11" y="38"/>
                  </a:cubicBezTo>
                  <a:cubicBezTo>
                    <a:pt x="11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1785;p63"/>
            <p:cNvSpPr/>
            <p:nvPr/>
          </p:nvSpPr>
          <p:spPr>
            <a:xfrm>
              <a:off x="85153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1786;p63"/>
            <p:cNvSpPr/>
            <p:nvPr/>
          </p:nvSpPr>
          <p:spPr>
            <a:xfrm>
              <a:off x="528637" y="3260725"/>
              <a:ext cx="1600200" cy="342900"/>
            </a:xfrm>
            <a:custGeom>
              <a:avLst/>
              <a:gdLst/>
              <a:ahLst/>
              <a:cxnLst/>
              <a:rect l="l" t="t" r="r" b="b"/>
              <a:pathLst>
                <a:path w="359" h="77" extrusionOk="0">
                  <a:moveTo>
                    <a:pt x="0" y="77"/>
                  </a:moveTo>
                  <a:cubicBezTo>
                    <a:pt x="341" y="77"/>
                    <a:pt x="341" y="77"/>
                    <a:pt x="341" y="77"/>
                  </a:cubicBezTo>
                  <a:cubicBezTo>
                    <a:pt x="352" y="68"/>
                    <a:pt x="359" y="54"/>
                    <a:pt x="359" y="38"/>
                  </a:cubicBezTo>
                  <a:cubicBezTo>
                    <a:pt x="359" y="23"/>
                    <a:pt x="352" y="9"/>
                    <a:pt x="3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1787;p63"/>
            <p:cNvSpPr/>
            <p:nvPr/>
          </p:nvSpPr>
          <p:spPr>
            <a:xfrm>
              <a:off x="10102850" y="3260725"/>
              <a:ext cx="1550987" cy="342900"/>
            </a:xfrm>
            <a:custGeom>
              <a:avLst/>
              <a:gdLst/>
              <a:ahLst/>
              <a:cxnLst/>
              <a:rect l="l" t="t" r="r" b="b"/>
              <a:pathLst>
                <a:path w="348" h="77" extrusionOk="0">
                  <a:moveTo>
                    <a:pt x="348" y="38"/>
                  </a:moveTo>
                  <a:cubicBezTo>
                    <a:pt x="348" y="23"/>
                    <a:pt x="341" y="9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2" y="24"/>
                    <a:pt x="12" y="38"/>
                  </a:cubicBezTo>
                  <a:cubicBezTo>
                    <a:pt x="12" y="53"/>
                    <a:pt x="7" y="66"/>
                    <a:pt x="0" y="77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41" y="68"/>
                    <a:pt x="348" y="54"/>
                    <a:pt x="348" y="38"/>
                  </a:cubicBezTo>
                  <a:close/>
                </a:path>
              </a:pathLst>
            </a:custGeom>
            <a:solidFill>
              <a:srgbClr val="FFC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1789;p63"/>
            <p:cNvSpPr txBox="1"/>
            <p:nvPr/>
          </p:nvSpPr>
          <p:spPr>
            <a:xfrm>
              <a:off x="5382623" y="2858538"/>
              <a:ext cx="147637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MAYO</a:t>
              </a:r>
              <a:endParaRPr dirty="0"/>
            </a:p>
          </p:txBody>
        </p:sp>
        <p:sp>
          <p:nvSpPr>
            <p:cNvPr id="383" name="Google Shape;1790;p63"/>
            <p:cNvSpPr txBox="1"/>
            <p:nvPr/>
          </p:nvSpPr>
          <p:spPr>
            <a:xfrm>
              <a:off x="2360612" y="2858538"/>
              <a:ext cx="1244600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MARZO</a:t>
              </a:r>
              <a:endParaRPr dirty="0"/>
            </a:p>
          </p:txBody>
        </p:sp>
        <p:sp>
          <p:nvSpPr>
            <p:cNvPr id="384" name="Google Shape;1791;p63"/>
            <p:cNvSpPr txBox="1"/>
            <p:nvPr/>
          </p:nvSpPr>
          <p:spPr>
            <a:xfrm>
              <a:off x="7054850" y="3712985"/>
              <a:ext cx="1333499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JUNIO</a:t>
              </a:r>
              <a:endParaRPr dirty="0"/>
            </a:p>
          </p:txBody>
        </p:sp>
        <p:sp>
          <p:nvSpPr>
            <p:cNvPr id="385" name="Google Shape;1792;p63"/>
            <p:cNvSpPr txBox="1"/>
            <p:nvPr/>
          </p:nvSpPr>
          <p:spPr>
            <a:xfrm>
              <a:off x="10180934" y="3712985"/>
              <a:ext cx="1431925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AGOSTO</a:t>
              </a:r>
              <a:endParaRPr dirty="0"/>
            </a:p>
          </p:txBody>
        </p:sp>
        <p:sp>
          <p:nvSpPr>
            <p:cNvPr id="386" name="Google Shape;1793;p63"/>
            <p:cNvSpPr txBox="1"/>
            <p:nvPr/>
          </p:nvSpPr>
          <p:spPr>
            <a:xfrm>
              <a:off x="3870324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ABRIL</a:t>
              </a:r>
              <a:endParaRPr dirty="0"/>
            </a:p>
          </p:txBody>
        </p:sp>
        <p:sp>
          <p:nvSpPr>
            <p:cNvPr id="387" name="Google Shape;1794;p63"/>
            <p:cNvSpPr txBox="1"/>
            <p:nvPr/>
          </p:nvSpPr>
          <p:spPr>
            <a:xfrm>
              <a:off x="666752" y="3712985"/>
              <a:ext cx="1316037" cy="665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24242"/>
                </a:buClr>
                <a:buSzPts val="3500"/>
                <a:buFont typeface="Montserrat"/>
                <a:buNone/>
                <a:defRPr sz="1800" b="0" i="0" u="none">
                  <a:solidFill>
                    <a:srgbClr val="424242"/>
                  </a:solidFill>
                  <a:latin typeface="Montserrat"/>
                  <a:ea typeface="Montserrat"/>
                  <a:cs typeface="Montserrat"/>
                </a:defRPr>
              </a:lvl1pPr>
            </a:lstStyle>
            <a:p>
              <a:r>
                <a:rPr lang="en-US" dirty="0">
                  <a:sym typeface="Montserrat"/>
                </a:rPr>
                <a:t>FEBRERO</a:t>
              </a:r>
              <a:endParaRPr dirty="0"/>
            </a:p>
          </p:txBody>
        </p:sp>
        <p:cxnSp>
          <p:nvCxnSpPr>
            <p:cNvPr id="389" name="Google Shape;1796;p63"/>
            <p:cNvCxnSpPr/>
            <p:nvPr/>
          </p:nvCxnSpPr>
          <p:spPr>
            <a:xfrm rot="10800000">
              <a:off x="7141602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0" name="Google Shape;1797;p63"/>
            <p:cNvCxnSpPr/>
            <p:nvPr/>
          </p:nvCxnSpPr>
          <p:spPr>
            <a:xfrm rot="10800000">
              <a:off x="4514848" y="1881187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1" name="Google Shape;1798;p63"/>
            <p:cNvCxnSpPr/>
            <p:nvPr/>
          </p:nvCxnSpPr>
          <p:spPr>
            <a:xfrm>
              <a:off x="2762477" y="3746500"/>
              <a:ext cx="0" cy="1236663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cxnSp>
          <p:nvCxnSpPr>
            <p:cNvPr id="394" name="Google Shape;1801;p63"/>
            <p:cNvCxnSpPr/>
            <p:nvPr/>
          </p:nvCxnSpPr>
          <p:spPr>
            <a:xfrm rot="10800000">
              <a:off x="1327150" y="1881187"/>
              <a:ext cx="0" cy="1236662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396" name="Google Shape;1803;p63"/>
            <p:cNvSpPr/>
            <p:nvPr/>
          </p:nvSpPr>
          <p:spPr>
            <a:xfrm>
              <a:off x="6698690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1804;p63"/>
            <p:cNvSpPr/>
            <p:nvPr/>
          </p:nvSpPr>
          <p:spPr>
            <a:xfrm>
              <a:off x="4071936" y="885825"/>
              <a:ext cx="884237" cy="882650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1805;p63"/>
            <p:cNvSpPr/>
            <p:nvPr/>
          </p:nvSpPr>
          <p:spPr>
            <a:xfrm>
              <a:off x="2321153" y="5094287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1808;p63"/>
            <p:cNvSpPr/>
            <p:nvPr/>
          </p:nvSpPr>
          <p:spPr>
            <a:xfrm>
              <a:off x="884237" y="885825"/>
              <a:ext cx="884237" cy="882650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i="0" u="none" dirty="0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1818;p63"/>
            <p:cNvSpPr txBox="1"/>
            <p:nvPr/>
          </p:nvSpPr>
          <p:spPr>
            <a:xfrm>
              <a:off x="448132" y="4183403"/>
              <a:ext cx="1935163" cy="10144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14 FEB - REGISTRO DE RESPONSIBLE DE MANTENIMIENTO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45" name="Google Shape;1818;p63"/>
            <p:cNvSpPr txBox="1"/>
            <p:nvPr/>
          </p:nvSpPr>
          <p:spPr>
            <a:xfrm>
              <a:off x="3716295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u="none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06 ABR - ACTIVACIÓN DE CUENTA</a:t>
              </a:r>
              <a:endParaRPr lang="es-PE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451" name="Google Shape;1798;p63"/>
            <p:cNvCxnSpPr/>
            <p:nvPr/>
          </p:nvCxnSpPr>
          <p:spPr>
            <a:xfrm>
              <a:off x="3255868" y="3746498"/>
              <a:ext cx="0" cy="245510"/>
            </a:xfrm>
            <a:prstGeom prst="straightConnector1">
              <a:avLst/>
            </a:prstGeom>
            <a:noFill/>
            <a:ln w="41275" cap="flat" cmpd="sng">
              <a:solidFill>
                <a:srgbClr val="414042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  <p:sp>
          <p:nvSpPr>
            <p:cNvPr id="452" name="Google Shape;1805;p63"/>
            <p:cNvSpPr/>
            <p:nvPr/>
          </p:nvSpPr>
          <p:spPr>
            <a:xfrm>
              <a:off x="2814544" y="4103134"/>
              <a:ext cx="882650" cy="884237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s-PE" sz="1800" b="1" i="0" u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1780;p63"/>
            <p:cNvSpPr txBox="1"/>
            <p:nvPr/>
          </p:nvSpPr>
          <p:spPr>
            <a:xfrm>
              <a:off x="2074353" y="2040397"/>
              <a:ext cx="1798464" cy="615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>
              <a:defPPr>
                <a:defRPr lang="es-EC"/>
              </a:defPPr>
              <a:lvl1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  <a:defRPr sz="1050" b="1" i="0" u="none">
                  <a:solidFill>
                    <a:schemeClr val="dk1"/>
                  </a:solidFill>
                  <a:latin typeface="Open Sans"/>
                  <a:ea typeface="Open Sans"/>
                  <a:cs typeface="Open Sans"/>
                </a:defRPr>
              </a:lvl1pPr>
            </a:lstStyle>
            <a:p>
              <a:pPr algn="l"/>
              <a:r>
                <a:rPr lang="en-US" dirty="0">
                  <a:solidFill>
                    <a:srgbClr val="FF0000"/>
                  </a:solidFill>
                  <a:sym typeface="Open Sans"/>
                </a:rPr>
                <a:t>25 MAR - APROBACIÓN DE FAM</a:t>
              </a:r>
              <a:endParaRPr dirty="0">
                <a:solidFill>
                  <a:srgbClr val="FF0000"/>
                </a:solidFill>
              </a:endParaRPr>
            </a:p>
          </p:txBody>
        </p:sp>
        <p:sp>
          <p:nvSpPr>
            <p:cNvPr id="471" name="Google Shape;1818;p63"/>
            <p:cNvSpPr txBox="1"/>
            <p:nvPr/>
          </p:nvSpPr>
          <p:spPr>
            <a:xfrm>
              <a:off x="7028657" y="4183404"/>
              <a:ext cx="1385886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endParaRPr lang="es-PE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473" name="Google Shape;1818;p63"/>
            <p:cNvSpPr txBox="1"/>
            <p:nvPr/>
          </p:nvSpPr>
          <p:spPr>
            <a:xfrm>
              <a:off x="6811699" y="4183404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05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RETIRO DE RECURSOS Y EJECUCIÓN DE ACCIONES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4" name="Google Shape;1803;p63"/>
            <p:cNvSpPr/>
            <p:nvPr/>
          </p:nvSpPr>
          <p:spPr>
            <a:xfrm>
              <a:off x="7530306" y="1611936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1803;p63"/>
            <p:cNvSpPr/>
            <p:nvPr/>
          </p:nvSpPr>
          <p:spPr>
            <a:xfrm>
              <a:off x="9088418" y="1627436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1803;p63"/>
            <p:cNvSpPr/>
            <p:nvPr/>
          </p:nvSpPr>
          <p:spPr>
            <a:xfrm>
              <a:off x="8308583" y="885825"/>
              <a:ext cx="884237" cy="882650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1818;p63"/>
            <p:cNvSpPr txBox="1"/>
            <p:nvPr/>
          </p:nvSpPr>
          <p:spPr>
            <a:xfrm>
              <a:off x="6811699" y="4716416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1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DEVOLUCIÓN DE RECURSOS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17" name="Google Shape;1818;p63"/>
            <p:cNvSpPr txBox="1"/>
            <p:nvPr/>
          </p:nvSpPr>
          <p:spPr>
            <a:xfrm>
              <a:off x="6811699" y="5237306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18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REGISTRO DE INFORME DE CULMINACIÓN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18" name="Google Shape;1818;p63"/>
            <p:cNvSpPr txBox="1"/>
            <p:nvPr/>
          </p:nvSpPr>
          <p:spPr>
            <a:xfrm>
              <a:off x="6811699" y="5770319"/>
              <a:ext cx="3119700" cy="5387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Open Sans"/>
                <a:buNone/>
              </a:pPr>
              <a:r>
                <a:rPr lang="es-PE" sz="1050" b="1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2</a:t>
              </a:r>
              <a:r>
                <a:rPr lang="es-PE" sz="1050" b="1" i="0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5 JUN - </a:t>
              </a:r>
              <a:r>
                <a:rPr lang="es-PE" sz="1050" b="1" i="0" u="sng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FECHA MÁXIMA </a:t>
              </a:r>
              <a:r>
                <a:rPr lang="es-PE" sz="1050" b="1" i="0" u="none" dirty="0">
                  <a:solidFill>
                    <a:schemeClr val="tx1"/>
                  </a:solidFill>
                  <a:latin typeface="Open Sans"/>
                  <a:ea typeface="Open Sans"/>
                  <a:cs typeface="Open Sans"/>
                  <a:sym typeface="Open Sans"/>
                </a:rPr>
                <a:t>DE REGISTRO Y ENVÍO DE FAM</a:t>
              </a:r>
              <a:endParaRPr lang="es-PE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48" name="CuadroTexto 447"/>
          <p:cNvSpPr txBox="1"/>
          <p:nvPr/>
        </p:nvSpPr>
        <p:spPr>
          <a:xfrm>
            <a:off x="1607028" y="1763805"/>
            <a:ext cx="5036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14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FEB</a:t>
            </a:r>
          </a:p>
        </p:txBody>
      </p:sp>
      <p:sp>
        <p:nvSpPr>
          <p:cNvPr id="441" name="CuadroTexto 440"/>
          <p:cNvSpPr txBox="1"/>
          <p:nvPr/>
        </p:nvSpPr>
        <p:spPr>
          <a:xfrm>
            <a:off x="2788793" y="5401825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44" name="CuadroTexto 443"/>
          <p:cNvSpPr txBox="1"/>
          <p:nvPr/>
        </p:nvSpPr>
        <p:spPr>
          <a:xfrm>
            <a:off x="4347762" y="1732030"/>
            <a:ext cx="5405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06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ABR</a:t>
            </a:r>
          </a:p>
        </p:txBody>
      </p:sp>
      <p:sp>
        <p:nvSpPr>
          <p:cNvPr id="454" name="CuadroTexto 453"/>
          <p:cNvSpPr txBox="1"/>
          <p:nvPr/>
        </p:nvSpPr>
        <p:spPr>
          <a:xfrm>
            <a:off x="3210061" y="4512963"/>
            <a:ext cx="628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</a:t>
            </a:r>
          </a:p>
        </p:txBody>
      </p:sp>
      <p:sp>
        <p:nvSpPr>
          <p:cNvPr id="470" name="CuadroTexto 469"/>
          <p:cNvSpPr txBox="1"/>
          <p:nvPr/>
        </p:nvSpPr>
        <p:spPr>
          <a:xfrm>
            <a:off x="661876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cxnSp>
        <p:nvCxnSpPr>
          <p:cNvPr id="486" name="Conector angular 485"/>
          <p:cNvCxnSpPr/>
          <p:nvPr/>
        </p:nvCxnSpPr>
        <p:spPr>
          <a:xfrm rot="5400000" flipH="1" flipV="1">
            <a:off x="7152942" y="3175275"/>
            <a:ext cx="443782" cy="417035"/>
          </a:xfrm>
          <a:prstGeom prst="bentConnector3">
            <a:avLst>
              <a:gd name="adj1" fmla="val 84341"/>
            </a:avLst>
          </a:pr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</p:cxnSp>
      <p:cxnSp>
        <p:nvCxnSpPr>
          <p:cNvPr id="488" name="Conector angular 487"/>
          <p:cNvCxnSpPr/>
          <p:nvPr/>
        </p:nvCxnSpPr>
        <p:spPr>
          <a:xfrm rot="5400000" flipH="1" flipV="1">
            <a:off x="7353878" y="2691862"/>
            <a:ext cx="1067919" cy="759726"/>
          </a:xfrm>
          <a:prstGeom prst="bentConnector3">
            <a:avLst>
              <a:gd name="adj1" fmla="val 26810"/>
            </a:avLst>
          </a:pr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</p:cxnSp>
      <p:sp>
        <p:nvSpPr>
          <p:cNvPr id="352" name="Forma libre 351"/>
          <p:cNvSpPr/>
          <p:nvPr/>
        </p:nvSpPr>
        <p:spPr>
          <a:xfrm>
            <a:off x="7839075" y="3152775"/>
            <a:ext cx="1095375" cy="438150"/>
          </a:xfrm>
          <a:custGeom>
            <a:avLst/>
            <a:gdLst>
              <a:gd name="connsiteX0" fmla="*/ 0 w 1095375"/>
              <a:gd name="connsiteY0" fmla="*/ 514350 h 514350"/>
              <a:gd name="connsiteX1" fmla="*/ 0 w 1095375"/>
              <a:gd name="connsiteY1" fmla="*/ 323850 h 514350"/>
              <a:gd name="connsiteX2" fmla="*/ 1095375 w 1095375"/>
              <a:gd name="connsiteY2" fmla="*/ 323850 h 514350"/>
              <a:gd name="connsiteX3" fmla="*/ 1095375 w 1095375"/>
              <a:gd name="connsiteY3" fmla="*/ 0 h 514350"/>
              <a:gd name="connsiteX0" fmla="*/ 0 w 1104900"/>
              <a:gd name="connsiteY0" fmla="*/ 419100 h 419100"/>
              <a:gd name="connsiteX1" fmla="*/ 0 w 1104900"/>
              <a:gd name="connsiteY1" fmla="*/ 228600 h 419100"/>
              <a:gd name="connsiteX2" fmla="*/ 1095375 w 1104900"/>
              <a:gd name="connsiteY2" fmla="*/ 228600 h 419100"/>
              <a:gd name="connsiteX3" fmla="*/ 1104900 w 1104900"/>
              <a:gd name="connsiteY3" fmla="*/ 0 h 419100"/>
              <a:gd name="connsiteX0" fmla="*/ 0 w 1095375"/>
              <a:gd name="connsiteY0" fmla="*/ 419100 h 419100"/>
              <a:gd name="connsiteX1" fmla="*/ 0 w 1095375"/>
              <a:gd name="connsiteY1" fmla="*/ 228600 h 419100"/>
              <a:gd name="connsiteX2" fmla="*/ 1095375 w 1095375"/>
              <a:gd name="connsiteY2" fmla="*/ 228600 h 419100"/>
              <a:gd name="connsiteX3" fmla="*/ 1085850 w 1095375"/>
              <a:gd name="connsiteY3" fmla="*/ 0 h 419100"/>
              <a:gd name="connsiteX0" fmla="*/ 0 w 1095375"/>
              <a:gd name="connsiteY0" fmla="*/ 419100 h 419100"/>
              <a:gd name="connsiteX1" fmla="*/ 0 w 1095375"/>
              <a:gd name="connsiteY1" fmla="*/ 228600 h 419100"/>
              <a:gd name="connsiteX2" fmla="*/ 1095375 w 1095375"/>
              <a:gd name="connsiteY2" fmla="*/ 228600 h 419100"/>
              <a:gd name="connsiteX3" fmla="*/ 1095375 w 1095375"/>
              <a:gd name="connsiteY3" fmla="*/ 0 h 419100"/>
              <a:gd name="connsiteX0" fmla="*/ 0 w 1095375"/>
              <a:gd name="connsiteY0" fmla="*/ 438150 h 438150"/>
              <a:gd name="connsiteX1" fmla="*/ 0 w 1095375"/>
              <a:gd name="connsiteY1" fmla="*/ 247650 h 438150"/>
              <a:gd name="connsiteX2" fmla="*/ 1095375 w 1095375"/>
              <a:gd name="connsiteY2" fmla="*/ 247650 h 438150"/>
              <a:gd name="connsiteX3" fmla="*/ 1095375 w 1095375"/>
              <a:gd name="connsiteY3" fmla="*/ 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375" h="438150">
                <a:moveTo>
                  <a:pt x="0" y="438150"/>
                </a:moveTo>
                <a:lnTo>
                  <a:pt x="0" y="247650"/>
                </a:lnTo>
                <a:lnTo>
                  <a:pt x="1095375" y="247650"/>
                </a:lnTo>
                <a:lnTo>
                  <a:pt x="1095375" y="0"/>
                </a:lnTo>
              </a:path>
            </a:pathLst>
          </a:custGeom>
          <a:noFill/>
          <a:ln w="41275" cap="flat" cmpd="sng">
            <a:solidFill>
              <a:srgbClr val="414042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13" name="CuadroTexto 512"/>
          <p:cNvSpPr txBox="1"/>
          <p:nvPr/>
        </p:nvSpPr>
        <p:spPr>
          <a:xfrm>
            <a:off x="8009650" y="1732030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18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514" name="CuadroTexto 513"/>
          <p:cNvSpPr txBox="1"/>
          <p:nvPr/>
        </p:nvSpPr>
        <p:spPr>
          <a:xfrm>
            <a:off x="7342209" y="2403018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515" name="CuadroTexto 514"/>
          <p:cNvSpPr txBox="1"/>
          <p:nvPr/>
        </p:nvSpPr>
        <p:spPr>
          <a:xfrm>
            <a:off x="8680526" y="2403018"/>
            <a:ext cx="521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</a:t>
            </a:r>
          </a:p>
          <a:p>
            <a:pPr algn="ctr"/>
            <a:r>
              <a:rPr lang="es-PE" sz="16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JUN</a:t>
            </a:r>
          </a:p>
        </p:txBody>
      </p:sp>
      <p:sp>
        <p:nvSpPr>
          <p:cNvPr id="77" name="Google Shape;1788;p63"/>
          <p:cNvSpPr txBox="1"/>
          <p:nvPr/>
        </p:nvSpPr>
        <p:spPr>
          <a:xfrm>
            <a:off x="8182914" y="4124496"/>
            <a:ext cx="1106299" cy="57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>
              <a:defRPr lang="es-EC"/>
            </a:defPPr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2"/>
              </a:buClr>
              <a:buSzPts val="3500"/>
              <a:buFont typeface="Montserrat"/>
              <a:buNone/>
              <a:defRPr sz="1800" b="0" i="0" u="none">
                <a:solidFill>
                  <a:srgbClr val="424242"/>
                </a:solidFill>
                <a:latin typeface="Montserrat"/>
                <a:ea typeface="Montserrat"/>
                <a:cs typeface="Montserrat"/>
              </a:defRPr>
            </a:lvl1pPr>
          </a:lstStyle>
          <a:p>
            <a:r>
              <a:rPr lang="en-US" dirty="0">
                <a:sym typeface="Montserrat"/>
              </a:rPr>
              <a:t>JULIO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8887084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886021" y="2997494"/>
            <a:ext cx="1620242" cy="1620242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sp>
        <p:nvSpPr>
          <p:cNvPr id="4" name="Rectángulo 3"/>
          <p:cNvSpPr/>
          <p:nvPr/>
        </p:nvSpPr>
        <p:spPr>
          <a:xfrm>
            <a:off x="2485260" y="1495353"/>
            <a:ext cx="4086990" cy="2512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0" name="Rectángulo 29"/>
          <p:cNvSpPr/>
          <p:nvPr/>
        </p:nvSpPr>
        <p:spPr>
          <a:xfrm>
            <a:off x="742950" y="6627186"/>
            <a:ext cx="406400" cy="106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3" name="Rectángulo 32"/>
          <p:cNvSpPr/>
          <p:nvPr/>
        </p:nvSpPr>
        <p:spPr>
          <a:xfrm>
            <a:off x="4379305" y="819418"/>
            <a:ext cx="70724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ACONDICIONAMIENTO DE INCLUSIVOS</a:t>
            </a:r>
          </a:p>
        </p:txBody>
      </p:sp>
      <p:pic>
        <p:nvPicPr>
          <p:cNvPr id="28" name="Imagen 27"/>
          <p:cNvPicPr>
            <a:picLocks noChangeAspect="1"/>
          </p:cNvPicPr>
          <p:nvPr/>
        </p:nvPicPr>
        <p:blipFill rotWithShape="1">
          <a:blip r:embed="rId4"/>
          <a:srcRect l="632" b="1507"/>
          <a:stretch/>
        </p:blipFill>
        <p:spPr>
          <a:xfrm>
            <a:off x="120393" y="1687371"/>
            <a:ext cx="9090281" cy="4711278"/>
          </a:xfrm>
          <a:prstGeom prst="rect">
            <a:avLst/>
          </a:prstGeom>
        </p:spPr>
      </p:pic>
      <p:pic>
        <p:nvPicPr>
          <p:cNvPr id="32" name="Imagen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89468" y="1395714"/>
            <a:ext cx="2447925" cy="333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776724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886021" y="2997494"/>
            <a:ext cx="1620242" cy="1620242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sp>
        <p:nvSpPr>
          <p:cNvPr id="4" name="Rectángulo 3"/>
          <p:cNvSpPr/>
          <p:nvPr/>
        </p:nvSpPr>
        <p:spPr>
          <a:xfrm>
            <a:off x="2485260" y="1495353"/>
            <a:ext cx="4086990" cy="2512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0" name="Rectángulo 29"/>
          <p:cNvSpPr/>
          <p:nvPr/>
        </p:nvSpPr>
        <p:spPr>
          <a:xfrm>
            <a:off x="742950" y="6627186"/>
            <a:ext cx="406400" cy="106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3" name="Rectángulo 32"/>
          <p:cNvSpPr/>
          <p:nvPr/>
        </p:nvSpPr>
        <p:spPr>
          <a:xfrm>
            <a:off x="4379305" y="819418"/>
            <a:ext cx="70724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ACONDICIONAMIENTO DE INCLUSIVOS</a:t>
            </a:r>
          </a:p>
        </p:txBody>
      </p:sp>
      <p:pic>
        <p:nvPicPr>
          <p:cNvPr id="28" name="Imagen 27"/>
          <p:cNvPicPr>
            <a:picLocks noChangeAspect="1"/>
          </p:cNvPicPr>
          <p:nvPr/>
        </p:nvPicPr>
        <p:blipFill rotWithShape="1">
          <a:blip r:embed="rId4"/>
          <a:srcRect l="632" b="1507"/>
          <a:stretch/>
        </p:blipFill>
        <p:spPr>
          <a:xfrm>
            <a:off x="120393" y="1687371"/>
            <a:ext cx="9090281" cy="4711278"/>
          </a:xfrm>
          <a:prstGeom prst="rect">
            <a:avLst/>
          </a:prstGeom>
        </p:spPr>
      </p:pic>
      <p:pic>
        <p:nvPicPr>
          <p:cNvPr id="32" name="Imagen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89468" y="1395714"/>
            <a:ext cx="2447925" cy="333375"/>
          </a:xfrm>
          <a:prstGeom prst="rect">
            <a:avLst/>
          </a:prstGeom>
        </p:spPr>
      </p:pic>
      <p:sp>
        <p:nvSpPr>
          <p:cNvPr id="36" name="Forma libre 35"/>
          <p:cNvSpPr/>
          <p:nvPr/>
        </p:nvSpPr>
        <p:spPr>
          <a:xfrm>
            <a:off x="120650" y="3282491"/>
            <a:ext cx="9017000" cy="241300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  <a:gd name="connsiteX0" fmla="*/ 0 w 8553450"/>
              <a:gd name="connsiteY0" fmla="*/ 0 h 406400"/>
              <a:gd name="connsiteX1" fmla="*/ 6350 w 8553450"/>
              <a:gd name="connsiteY1" fmla="*/ 317500 h 406400"/>
              <a:gd name="connsiteX2" fmla="*/ 8553450 w 8553450"/>
              <a:gd name="connsiteY2" fmla="*/ 406400 h 406400"/>
              <a:gd name="connsiteX3" fmla="*/ 8553450 w 8553450"/>
              <a:gd name="connsiteY3" fmla="*/ 107950 h 406400"/>
              <a:gd name="connsiteX4" fmla="*/ 0 w 8553450"/>
              <a:gd name="connsiteY4" fmla="*/ 0 h 406400"/>
              <a:gd name="connsiteX0" fmla="*/ 0 w 9004300"/>
              <a:gd name="connsiteY0" fmla="*/ 19050 h 425450"/>
              <a:gd name="connsiteX1" fmla="*/ 6350 w 9004300"/>
              <a:gd name="connsiteY1" fmla="*/ 336550 h 425450"/>
              <a:gd name="connsiteX2" fmla="*/ 8553450 w 9004300"/>
              <a:gd name="connsiteY2" fmla="*/ 425450 h 425450"/>
              <a:gd name="connsiteX3" fmla="*/ 9004300 w 9004300"/>
              <a:gd name="connsiteY3" fmla="*/ 0 h 425450"/>
              <a:gd name="connsiteX4" fmla="*/ 0 w 9004300"/>
              <a:gd name="connsiteY4" fmla="*/ 19050 h 425450"/>
              <a:gd name="connsiteX0" fmla="*/ 0 w 9017000"/>
              <a:gd name="connsiteY0" fmla="*/ 19050 h 336550"/>
              <a:gd name="connsiteX1" fmla="*/ 6350 w 9017000"/>
              <a:gd name="connsiteY1" fmla="*/ 336550 h 336550"/>
              <a:gd name="connsiteX2" fmla="*/ 9017000 w 9017000"/>
              <a:gd name="connsiteY2" fmla="*/ 222250 h 336550"/>
              <a:gd name="connsiteX3" fmla="*/ 9004300 w 9017000"/>
              <a:gd name="connsiteY3" fmla="*/ 0 h 336550"/>
              <a:gd name="connsiteX4" fmla="*/ 0 w 9017000"/>
              <a:gd name="connsiteY4" fmla="*/ 19050 h 336550"/>
              <a:gd name="connsiteX0" fmla="*/ 0 w 9017000"/>
              <a:gd name="connsiteY0" fmla="*/ 19050 h 241300"/>
              <a:gd name="connsiteX1" fmla="*/ 6350 w 9017000"/>
              <a:gd name="connsiteY1" fmla="*/ 241300 h 241300"/>
              <a:gd name="connsiteX2" fmla="*/ 9017000 w 9017000"/>
              <a:gd name="connsiteY2" fmla="*/ 222250 h 241300"/>
              <a:gd name="connsiteX3" fmla="*/ 9004300 w 9017000"/>
              <a:gd name="connsiteY3" fmla="*/ 0 h 241300"/>
              <a:gd name="connsiteX4" fmla="*/ 0 w 9017000"/>
              <a:gd name="connsiteY4" fmla="*/ 19050 h 2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7000" h="241300">
                <a:moveTo>
                  <a:pt x="0" y="19050"/>
                </a:moveTo>
                <a:lnTo>
                  <a:pt x="6350" y="241300"/>
                </a:lnTo>
                <a:lnTo>
                  <a:pt x="9017000" y="222250"/>
                </a:lnTo>
                <a:lnTo>
                  <a:pt x="900430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7" name="Forma libre 36"/>
          <p:cNvSpPr/>
          <p:nvPr/>
        </p:nvSpPr>
        <p:spPr>
          <a:xfrm>
            <a:off x="127000" y="4323619"/>
            <a:ext cx="9011261" cy="1295198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4222750"/>
              <a:gd name="connsiteY0" fmla="*/ 0 h 304800"/>
              <a:gd name="connsiteX1" fmla="*/ 0 w 4222750"/>
              <a:gd name="connsiteY1" fmla="*/ 304800 h 304800"/>
              <a:gd name="connsiteX2" fmla="*/ 4222750 w 4222750"/>
              <a:gd name="connsiteY2" fmla="*/ 296110 h 304800"/>
              <a:gd name="connsiteX3" fmla="*/ 4222750 w 4222750"/>
              <a:gd name="connsiteY3" fmla="*/ 31750 h 304800"/>
              <a:gd name="connsiteX4" fmla="*/ 0 w 4222750"/>
              <a:gd name="connsiteY4" fmla="*/ 0 h 304800"/>
              <a:gd name="connsiteX0" fmla="*/ 0 w 4222750"/>
              <a:gd name="connsiteY0" fmla="*/ 0 h 1701623"/>
              <a:gd name="connsiteX1" fmla="*/ 0 w 4222750"/>
              <a:gd name="connsiteY1" fmla="*/ 1701623 h 1701623"/>
              <a:gd name="connsiteX2" fmla="*/ 4222750 w 4222750"/>
              <a:gd name="connsiteY2" fmla="*/ 296110 h 1701623"/>
              <a:gd name="connsiteX3" fmla="*/ 4222750 w 4222750"/>
              <a:gd name="connsiteY3" fmla="*/ 31750 h 1701623"/>
              <a:gd name="connsiteX4" fmla="*/ 0 w 4222750"/>
              <a:gd name="connsiteY4" fmla="*/ 0 h 1701623"/>
              <a:gd name="connsiteX0" fmla="*/ 0 w 4222750"/>
              <a:gd name="connsiteY0" fmla="*/ 0 h 1753664"/>
              <a:gd name="connsiteX1" fmla="*/ 0 w 4222750"/>
              <a:gd name="connsiteY1" fmla="*/ 1701623 h 1753664"/>
              <a:gd name="connsiteX2" fmla="*/ 4222750 w 4222750"/>
              <a:gd name="connsiteY2" fmla="*/ 1753664 h 1753664"/>
              <a:gd name="connsiteX3" fmla="*/ 4222750 w 4222750"/>
              <a:gd name="connsiteY3" fmla="*/ 31750 h 1753664"/>
              <a:gd name="connsiteX4" fmla="*/ 0 w 4222750"/>
              <a:gd name="connsiteY4" fmla="*/ 0 h 1753664"/>
              <a:gd name="connsiteX0" fmla="*/ 0 w 8559800"/>
              <a:gd name="connsiteY0" fmla="*/ 0 h 1753664"/>
              <a:gd name="connsiteX1" fmla="*/ 0 w 8559800"/>
              <a:gd name="connsiteY1" fmla="*/ 1701623 h 1753664"/>
              <a:gd name="connsiteX2" fmla="*/ 4222750 w 8559800"/>
              <a:gd name="connsiteY2" fmla="*/ 1753664 h 1753664"/>
              <a:gd name="connsiteX3" fmla="*/ 8559800 w 8559800"/>
              <a:gd name="connsiteY3" fmla="*/ 107664 h 1753664"/>
              <a:gd name="connsiteX4" fmla="*/ 0 w 8559800"/>
              <a:gd name="connsiteY4" fmla="*/ 0 h 1753664"/>
              <a:gd name="connsiteX0" fmla="*/ 0 w 8559800"/>
              <a:gd name="connsiteY0" fmla="*/ 0 h 1806804"/>
              <a:gd name="connsiteX1" fmla="*/ 0 w 8559800"/>
              <a:gd name="connsiteY1" fmla="*/ 1701623 h 1806804"/>
              <a:gd name="connsiteX2" fmla="*/ 8553450 w 8559800"/>
              <a:gd name="connsiteY2" fmla="*/ 1806804 h 1806804"/>
              <a:gd name="connsiteX3" fmla="*/ 8559800 w 8559800"/>
              <a:gd name="connsiteY3" fmla="*/ 107664 h 1806804"/>
              <a:gd name="connsiteX4" fmla="*/ 0 w 8559800"/>
              <a:gd name="connsiteY4" fmla="*/ 0 h 1806804"/>
              <a:gd name="connsiteX0" fmla="*/ 0 w 9010650"/>
              <a:gd name="connsiteY0" fmla="*/ 28981 h 1835785"/>
              <a:gd name="connsiteX1" fmla="*/ 0 w 9010650"/>
              <a:gd name="connsiteY1" fmla="*/ 1730604 h 1835785"/>
              <a:gd name="connsiteX2" fmla="*/ 8553450 w 9010650"/>
              <a:gd name="connsiteY2" fmla="*/ 1835785 h 1835785"/>
              <a:gd name="connsiteX3" fmla="*/ 9010650 w 9010650"/>
              <a:gd name="connsiteY3" fmla="*/ 0 h 1835785"/>
              <a:gd name="connsiteX4" fmla="*/ 0 w 9010650"/>
              <a:gd name="connsiteY4" fmla="*/ 28981 h 1835785"/>
              <a:gd name="connsiteX0" fmla="*/ 0 w 9011261"/>
              <a:gd name="connsiteY0" fmla="*/ 28981 h 1730604"/>
              <a:gd name="connsiteX1" fmla="*/ 0 w 9011261"/>
              <a:gd name="connsiteY1" fmla="*/ 1730604 h 1730604"/>
              <a:gd name="connsiteX2" fmla="*/ 9010650 w 9011261"/>
              <a:gd name="connsiteY2" fmla="*/ 1509354 h 1730604"/>
              <a:gd name="connsiteX3" fmla="*/ 9010650 w 9011261"/>
              <a:gd name="connsiteY3" fmla="*/ 0 h 1730604"/>
              <a:gd name="connsiteX4" fmla="*/ 0 w 9011261"/>
              <a:gd name="connsiteY4" fmla="*/ 28981 h 1730604"/>
              <a:gd name="connsiteX0" fmla="*/ 0 w 9011261"/>
              <a:gd name="connsiteY0" fmla="*/ 28981 h 1548410"/>
              <a:gd name="connsiteX1" fmla="*/ 0 w 9011261"/>
              <a:gd name="connsiteY1" fmla="*/ 1548410 h 1548410"/>
              <a:gd name="connsiteX2" fmla="*/ 9010650 w 9011261"/>
              <a:gd name="connsiteY2" fmla="*/ 1509354 h 1548410"/>
              <a:gd name="connsiteX3" fmla="*/ 9010650 w 9011261"/>
              <a:gd name="connsiteY3" fmla="*/ 0 h 1548410"/>
              <a:gd name="connsiteX4" fmla="*/ 0 w 9011261"/>
              <a:gd name="connsiteY4" fmla="*/ 28981 h 154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1261" h="1548410">
                <a:moveTo>
                  <a:pt x="0" y="28981"/>
                </a:moveTo>
                <a:lnTo>
                  <a:pt x="0" y="1548410"/>
                </a:lnTo>
                <a:lnTo>
                  <a:pt x="9010650" y="1509354"/>
                </a:lnTo>
                <a:cubicBezTo>
                  <a:pt x="9012767" y="942974"/>
                  <a:pt x="9008533" y="566380"/>
                  <a:pt x="9010650" y="0"/>
                </a:cubicBezTo>
                <a:lnTo>
                  <a:pt x="0" y="28981"/>
                </a:lnTo>
                <a:close/>
              </a:path>
            </a:pathLst>
          </a:cu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9" name="Forma libre 38"/>
          <p:cNvSpPr/>
          <p:nvPr/>
        </p:nvSpPr>
        <p:spPr>
          <a:xfrm>
            <a:off x="2569766" y="3510189"/>
            <a:ext cx="2228850" cy="608013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4089400 w 8547100"/>
              <a:gd name="connsiteY3" fmla="*/ 63500 h 393700"/>
              <a:gd name="connsiteX4" fmla="*/ 0 w 8547100"/>
              <a:gd name="connsiteY4" fmla="*/ 0 h 393700"/>
              <a:gd name="connsiteX0" fmla="*/ 0 w 4089400"/>
              <a:gd name="connsiteY0" fmla="*/ 0 h 311150"/>
              <a:gd name="connsiteX1" fmla="*/ 0 w 4089400"/>
              <a:gd name="connsiteY1" fmla="*/ 3048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4089400"/>
              <a:gd name="connsiteY0" fmla="*/ 0 h 311150"/>
              <a:gd name="connsiteX1" fmla="*/ 2419350 w 4089400"/>
              <a:gd name="connsiteY1" fmla="*/ 2921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1689100"/>
              <a:gd name="connsiteY0" fmla="*/ 0 h 260350"/>
              <a:gd name="connsiteX1" fmla="*/ 19050 w 1689100"/>
              <a:gd name="connsiteY1" fmla="*/ 24130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260350"/>
              <a:gd name="connsiteX1" fmla="*/ 6350 w 1689100"/>
              <a:gd name="connsiteY1" fmla="*/ 23495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612775"/>
              <a:gd name="connsiteX1" fmla="*/ 6350 w 1689100"/>
              <a:gd name="connsiteY1" fmla="*/ 234950 h 612775"/>
              <a:gd name="connsiteX2" fmla="*/ 1670050 w 1689100"/>
              <a:gd name="connsiteY2" fmla="*/ 612775 h 612775"/>
              <a:gd name="connsiteX3" fmla="*/ 1689100 w 1689100"/>
              <a:gd name="connsiteY3" fmla="*/ 12700 h 612775"/>
              <a:gd name="connsiteX4" fmla="*/ 0 w 1689100"/>
              <a:gd name="connsiteY4" fmla="*/ 0 h 612775"/>
              <a:gd name="connsiteX0" fmla="*/ 0 w 1670050"/>
              <a:gd name="connsiteY0" fmla="*/ 0 h 612775"/>
              <a:gd name="connsiteX1" fmla="*/ 6350 w 1670050"/>
              <a:gd name="connsiteY1" fmla="*/ 234950 h 612775"/>
              <a:gd name="connsiteX2" fmla="*/ 1670050 w 1670050"/>
              <a:gd name="connsiteY2" fmla="*/ 612775 h 612775"/>
              <a:gd name="connsiteX3" fmla="*/ 1670050 w 1670050"/>
              <a:gd name="connsiteY3" fmla="*/ 12700 h 612775"/>
              <a:gd name="connsiteX4" fmla="*/ 0 w 1670050"/>
              <a:gd name="connsiteY4" fmla="*/ 0 h 612775"/>
              <a:gd name="connsiteX0" fmla="*/ 0 w 1670050"/>
              <a:gd name="connsiteY0" fmla="*/ 0 h 612775"/>
              <a:gd name="connsiteX1" fmla="*/ 1588 w 1670050"/>
              <a:gd name="connsiteY1" fmla="*/ 601663 h 612775"/>
              <a:gd name="connsiteX2" fmla="*/ 1670050 w 1670050"/>
              <a:gd name="connsiteY2" fmla="*/ 612775 h 612775"/>
              <a:gd name="connsiteX3" fmla="*/ 1670050 w 1670050"/>
              <a:gd name="connsiteY3" fmla="*/ 12700 h 612775"/>
              <a:gd name="connsiteX4" fmla="*/ 0 w 1670050"/>
              <a:gd name="connsiteY4" fmla="*/ 0 h 612775"/>
              <a:gd name="connsiteX0" fmla="*/ 0 w 2216150"/>
              <a:gd name="connsiteY0" fmla="*/ 6350 h 619125"/>
              <a:gd name="connsiteX1" fmla="*/ 1588 w 2216150"/>
              <a:gd name="connsiteY1" fmla="*/ 608013 h 619125"/>
              <a:gd name="connsiteX2" fmla="*/ 1670050 w 2216150"/>
              <a:gd name="connsiteY2" fmla="*/ 619125 h 619125"/>
              <a:gd name="connsiteX3" fmla="*/ 2216150 w 2216150"/>
              <a:gd name="connsiteY3" fmla="*/ 0 h 619125"/>
              <a:gd name="connsiteX4" fmla="*/ 0 w 2216150"/>
              <a:gd name="connsiteY4" fmla="*/ 6350 h 619125"/>
              <a:gd name="connsiteX0" fmla="*/ 0 w 2216150"/>
              <a:gd name="connsiteY0" fmla="*/ 6350 h 608013"/>
              <a:gd name="connsiteX1" fmla="*/ 1588 w 2216150"/>
              <a:gd name="connsiteY1" fmla="*/ 608013 h 608013"/>
              <a:gd name="connsiteX2" fmla="*/ 2209800 w 2216150"/>
              <a:gd name="connsiteY2" fmla="*/ 600075 h 608013"/>
              <a:gd name="connsiteX3" fmla="*/ 2216150 w 2216150"/>
              <a:gd name="connsiteY3" fmla="*/ 0 h 608013"/>
              <a:gd name="connsiteX4" fmla="*/ 0 w 2216150"/>
              <a:gd name="connsiteY4" fmla="*/ 6350 h 608013"/>
              <a:gd name="connsiteX0" fmla="*/ 4796 w 2220946"/>
              <a:gd name="connsiteY0" fmla="*/ 6350 h 608013"/>
              <a:gd name="connsiteX1" fmla="*/ 34 w 2220946"/>
              <a:gd name="connsiteY1" fmla="*/ 608013 h 608013"/>
              <a:gd name="connsiteX2" fmla="*/ 2214596 w 2220946"/>
              <a:gd name="connsiteY2" fmla="*/ 600075 h 608013"/>
              <a:gd name="connsiteX3" fmla="*/ 2220946 w 2220946"/>
              <a:gd name="connsiteY3" fmla="*/ 0 h 608013"/>
              <a:gd name="connsiteX4" fmla="*/ 4796 w 2220946"/>
              <a:gd name="connsiteY4" fmla="*/ 6350 h 608013"/>
              <a:gd name="connsiteX0" fmla="*/ 0 w 2228850"/>
              <a:gd name="connsiteY0" fmla="*/ 12700 h 608013"/>
              <a:gd name="connsiteX1" fmla="*/ 7938 w 2228850"/>
              <a:gd name="connsiteY1" fmla="*/ 608013 h 608013"/>
              <a:gd name="connsiteX2" fmla="*/ 2222500 w 2228850"/>
              <a:gd name="connsiteY2" fmla="*/ 600075 h 608013"/>
              <a:gd name="connsiteX3" fmla="*/ 2228850 w 2228850"/>
              <a:gd name="connsiteY3" fmla="*/ 0 h 608013"/>
              <a:gd name="connsiteX4" fmla="*/ 0 w 2228850"/>
              <a:gd name="connsiteY4" fmla="*/ 12700 h 60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850" h="608013">
                <a:moveTo>
                  <a:pt x="0" y="12700"/>
                </a:moveTo>
                <a:cubicBezTo>
                  <a:pt x="529" y="213254"/>
                  <a:pt x="7409" y="407459"/>
                  <a:pt x="7938" y="608013"/>
                </a:cubicBezTo>
                <a:lnTo>
                  <a:pt x="2222500" y="600075"/>
                </a:lnTo>
                <a:cubicBezTo>
                  <a:pt x="2224617" y="400050"/>
                  <a:pt x="2226733" y="200025"/>
                  <a:pt x="2228850" y="0"/>
                </a:cubicBezTo>
                <a:lnTo>
                  <a:pt x="0" y="12700"/>
                </a:lnTo>
                <a:close/>
              </a:path>
            </a:pathLst>
          </a:custGeom>
          <a:solidFill>
            <a:srgbClr val="92D05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0" name="Imagen 39"/>
          <p:cNvPicPr>
            <a:picLocks noChangeAspect="1"/>
          </p:cNvPicPr>
          <p:nvPr/>
        </p:nvPicPr>
        <p:blipFill rotWithShape="1">
          <a:blip r:embed="rId4"/>
          <a:srcRect l="27706" t="18149" r="61674" b="79329"/>
          <a:stretch/>
        </p:blipFill>
        <p:spPr>
          <a:xfrm>
            <a:off x="2587102" y="2520796"/>
            <a:ext cx="1555750" cy="193198"/>
          </a:xfrm>
          <a:prstGeom prst="rect">
            <a:avLst/>
          </a:prstGeom>
        </p:spPr>
      </p:pic>
      <p:sp>
        <p:nvSpPr>
          <p:cNvPr id="38" name="Forma libre 37"/>
          <p:cNvSpPr/>
          <p:nvPr/>
        </p:nvSpPr>
        <p:spPr>
          <a:xfrm>
            <a:off x="2565144" y="2510978"/>
            <a:ext cx="2233472" cy="226283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4089400 w 8547100"/>
              <a:gd name="connsiteY3" fmla="*/ 63500 h 393700"/>
              <a:gd name="connsiteX4" fmla="*/ 0 w 8547100"/>
              <a:gd name="connsiteY4" fmla="*/ 0 h 393700"/>
              <a:gd name="connsiteX0" fmla="*/ 0 w 4089400"/>
              <a:gd name="connsiteY0" fmla="*/ 0 h 311150"/>
              <a:gd name="connsiteX1" fmla="*/ 0 w 4089400"/>
              <a:gd name="connsiteY1" fmla="*/ 3048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4089400"/>
              <a:gd name="connsiteY0" fmla="*/ 0 h 311150"/>
              <a:gd name="connsiteX1" fmla="*/ 2419350 w 4089400"/>
              <a:gd name="connsiteY1" fmla="*/ 2921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1689100"/>
              <a:gd name="connsiteY0" fmla="*/ 0 h 260350"/>
              <a:gd name="connsiteX1" fmla="*/ 19050 w 1689100"/>
              <a:gd name="connsiteY1" fmla="*/ 24130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260350"/>
              <a:gd name="connsiteX1" fmla="*/ 6350 w 1689100"/>
              <a:gd name="connsiteY1" fmla="*/ 23495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260350"/>
              <a:gd name="connsiteX1" fmla="*/ 6350 w 1689100"/>
              <a:gd name="connsiteY1" fmla="*/ 234950 h 260350"/>
              <a:gd name="connsiteX2" fmla="*/ 1689100 w 1689100"/>
              <a:gd name="connsiteY2" fmla="*/ 260350 h 260350"/>
              <a:gd name="connsiteX3" fmla="*/ 1689100 w 1689100"/>
              <a:gd name="connsiteY3" fmla="*/ 4033 h 260350"/>
              <a:gd name="connsiteX4" fmla="*/ 0 w 1689100"/>
              <a:gd name="connsiteY4" fmla="*/ 0 h 260350"/>
              <a:gd name="connsiteX0" fmla="*/ 0 w 1689100"/>
              <a:gd name="connsiteY0" fmla="*/ 0 h 234950"/>
              <a:gd name="connsiteX1" fmla="*/ 6350 w 1689100"/>
              <a:gd name="connsiteY1" fmla="*/ 234950 h 234950"/>
              <a:gd name="connsiteX2" fmla="*/ 1685816 w 1689100"/>
              <a:gd name="connsiteY2" fmla="*/ 217014 h 234950"/>
              <a:gd name="connsiteX3" fmla="*/ 1689100 w 1689100"/>
              <a:gd name="connsiteY3" fmla="*/ 4033 h 234950"/>
              <a:gd name="connsiteX4" fmla="*/ 0 w 1689100"/>
              <a:gd name="connsiteY4" fmla="*/ 0 h 234950"/>
              <a:gd name="connsiteX0" fmla="*/ 3503 w 1692603"/>
              <a:gd name="connsiteY0" fmla="*/ 0 h 226283"/>
              <a:gd name="connsiteX1" fmla="*/ 0 w 1692603"/>
              <a:gd name="connsiteY1" fmla="*/ 226283 h 226283"/>
              <a:gd name="connsiteX2" fmla="*/ 1689319 w 1692603"/>
              <a:gd name="connsiteY2" fmla="*/ 217014 h 226283"/>
              <a:gd name="connsiteX3" fmla="*/ 1692603 w 1692603"/>
              <a:gd name="connsiteY3" fmla="*/ 4033 h 226283"/>
              <a:gd name="connsiteX4" fmla="*/ 3503 w 1692603"/>
              <a:gd name="connsiteY4" fmla="*/ 0 h 22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2603" h="226283">
                <a:moveTo>
                  <a:pt x="3503" y="0"/>
                </a:moveTo>
                <a:cubicBezTo>
                  <a:pt x="2335" y="75428"/>
                  <a:pt x="1168" y="150855"/>
                  <a:pt x="0" y="226283"/>
                </a:cubicBezTo>
                <a:lnTo>
                  <a:pt x="1689319" y="217014"/>
                </a:lnTo>
                <a:cubicBezTo>
                  <a:pt x="1690414" y="146020"/>
                  <a:pt x="1691508" y="75027"/>
                  <a:pt x="1692603" y="4033"/>
                </a:cubicBezTo>
                <a:lnTo>
                  <a:pt x="3503" y="0"/>
                </a:lnTo>
                <a:close/>
              </a:path>
            </a:pathLst>
          </a:custGeom>
          <a:solidFill>
            <a:srgbClr val="92D05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1" name="Rectángulo 40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48222339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Rectángulo 539"/>
          <p:cNvSpPr/>
          <p:nvPr/>
        </p:nvSpPr>
        <p:spPr>
          <a:xfrm>
            <a:off x="6422503" y="6063541"/>
            <a:ext cx="568799" cy="9685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41" name="Rectángulo 540"/>
          <p:cNvSpPr/>
          <p:nvPr/>
        </p:nvSpPr>
        <p:spPr>
          <a:xfrm>
            <a:off x="6422503" y="5977997"/>
            <a:ext cx="568799" cy="85544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7" name="Rectángulo 536"/>
          <p:cNvSpPr/>
          <p:nvPr/>
        </p:nvSpPr>
        <p:spPr>
          <a:xfrm>
            <a:off x="7277051" y="5538487"/>
            <a:ext cx="1148741" cy="85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8" name="Rectángulo 537"/>
          <p:cNvSpPr/>
          <p:nvPr/>
        </p:nvSpPr>
        <p:spPr>
          <a:xfrm>
            <a:off x="7277081" y="5622824"/>
            <a:ext cx="1148712" cy="9685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3" name="Rectángulo 532"/>
          <p:cNvSpPr/>
          <p:nvPr/>
        </p:nvSpPr>
        <p:spPr>
          <a:xfrm>
            <a:off x="6423957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4" name="Rectángulo 533"/>
          <p:cNvSpPr/>
          <p:nvPr/>
        </p:nvSpPr>
        <p:spPr>
          <a:xfrm>
            <a:off x="6423957" y="5537958"/>
            <a:ext cx="853095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5" name="Rectángulo 534"/>
          <p:cNvSpPr/>
          <p:nvPr/>
        </p:nvSpPr>
        <p:spPr>
          <a:xfrm>
            <a:off x="8149092" y="4916844"/>
            <a:ext cx="276701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6" name="Rectángulo 535"/>
          <p:cNvSpPr/>
          <p:nvPr/>
        </p:nvSpPr>
        <p:spPr>
          <a:xfrm>
            <a:off x="6423957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2" name="Rectángulo 531"/>
          <p:cNvSpPr/>
          <p:nvPr/>
        </p:nvSpPr>
        <p:spPr>
          <a:xfrm>
            <a:off x="3628027" y="5753174"/>
            <a:ext cx="17297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1" name="Rectángulo 530"/>
          <p:cNvSpPr/>
          <p:nvPr/>
        </p:nvSpPr>
        <p:spPr>
          <a:xfrm>
            <a:off x="10686430" y="2848153"/>
            <a:ext cx="55940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8" name="Rectángulo 427"/>
          <p:cNvSpPr/>
          <p:nvPr/>
        </p:nvSpPr>
        <p:spPr>
          <a:xfrm>
            <a:off x="6422503" y="5851008"/>
            <a:ext cx="2003289" cy="9685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25" name="Rectángulo 424"/>
          <p:cNvSpPr/>
          <p:nvPr/>
        </p:nvSpPr>
        <p:spPr>
          <a:xfrm>
            <a:off x="6422503" y="5765464"/>
            <a:ext cx="1726589" cy="8554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9" name="Rectángulo 478"/>
          <p:cNvSpPr/>
          <p:nvPr/>
        </p:nvSpPr>
        <p:spPr>
          <a:xfrm>
            <a:off x="3628027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0" name="Rectángulo 479"/>
          <p:cNvSpPr/>
          <p:nvPr/>
        </p:nvSpPr>
        <p:spPr>
          <a:xfrm>
            <a:off x="3628027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2" name="Rectángulo 481"/>
          <p:cNvSpPr/>
          <p:nvPr/>
        </p:nvSpPr>
        <p:spPr>
          <a:xfrm>
            <a:off x="4490990" y="4916844"/>
            <a:ext cx="1138874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3" name="Rectángulo 482"/>
          <p:cNvSpPr/>
          <p:nvPr/>
        </p:nvSpPr>
        <p:spPr>
          <a:xfrm>
            <a:off x="3628027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4" name="Rectángulo 473"/>
          <p:cNvSpPr/>
          <p:nvPr/>
        </p:nvSpPr>
        <p:spPr>
          <a:xfrm>
            <a:off x="829579" y="5328299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5" name="Rectángulo 474"/>
          <p:cNvSpPr/>
          <p:nvPr/>
        </p:nvSpPr>
        <p:spPr>
          <a:xfrm>
            <a:off x="829579" y="5537958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6" name="Rectángulo 475"/>
          <p:cNvSpPr/>
          <p:nvPr/>
        </p:nvSpPr>
        <p:spPr>
          <a:xfrm>
            <a:off x="829579" y="5753174"/>
            <a:ext cx="848362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7" name="Rectángulo 476"/>
          <p:cNvSpPr/>
          <p:nvPr/>
        </p:nvSpPr>
        <p:spPr>
          <a:xfrm>
            <a:off x="2238328" y="4916844"/>
            <a:ext cx="593088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8" name="Rectángulo 477"/>
          <p:cNvSpPr/>
          <p:nvPr/>
        </p:nvSpPr>
        <p:spPr>
          <a:xfrm>
            <a:off x="829579" y="5120877"/>
            <a:ext cx="2001837" cy="18278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7" name="Rectángulo 466"/>
          <p:cNvSpPr/>
          <p:nvPr/>
        </p:nvSpPr>
        <p:spPr>
          <a:xfrm>
            <a:off x="9261931" y="3063426"/>
            <a:ext cx="1701799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2" name="Rectángulo 461"/>
          <p:cNvSpPr/>
          <p:nvPr/>
        </p:nvSpPr>
        <p:spPr>
          <a:xfrm>
            <a:off x="7881160" y="3284104"/>
            <a:ext cx="545242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3" name="Rectángulo 462"/>
          <p:cNvSpPr/>
          <p:nvPr/>
        </p:nvSpPr>
        <p:spPr>
          <a:xfrm>
            <a:off x="6424565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64" name="Rectángulo 463"/>
          <p:cNvSpPr/>
          <p:nvPr/>
        </p:nvSpPr>
        <p:spPr>
          <a:xfrm>
            <a:off x="6424565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40" name="Google Shape;1571;p18"/>
          <p:cNvSpPr/>
          <p:nvPr/>
        </p:nvSpPr>
        <p:spPr>
          <a:xfrm>
            <a:off x="7180215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1" name="Google Shape;1572;p18"/>
          <p:cNvSpPr/>
          <p:nvPr/>
        </p:nvSpPr>
        <p:spPr>
          <a:xfrm>
            <a:off x="10060443" y="241414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2" name="Google Shape;1573;p18"/>
          <p:cNvSpPr/>
          <p:nvPr/>
        </p:nvSpPr>
        <p:spPr>
          <a:xfrm>
            <a:off x="1601740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4" name="Google Shape;1574;p18"/>
          <p:cNvSpPr/>
          <p:nvPr/>
        </p:nvSpPr>
        <p:spPr>
          <a:xfrm>
            <a:off x="4433840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6" name="Google Shape;1575;p18"/>
          <p:cNvSpPr/>
          <p:nvPr/>
        </p:nvSpPr>
        <p:spPr>
          <a:xfrm>
            <a:off x="7084965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98" name="Google Shape;1728;p18"/>
          <p:cNvSpPr/>
          <p:nvPr/>
        </p:nvSpPr>
        <p:spPr>
          <a:xfrm>
            <a:off x="6791277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99" name="Google Shape;1729;p18"/>
          <p:cNvSpPr/>
          <p:nvPr/>
        </p:nvSpPr>
        <p:spPr>
          <a:xfrm>
            <a:off x="6507115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00" name="Google Shape;1730;p18"/>
          <p:cNvSpPr/>
          <p:nvPr/>
        </p:nvSpPr>
        <p:spPr>
          <a:xfrm>
            <a:off x="7077027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01" name="Google Shape;1731;p18"/>
          <p:cNvSpPr/>
          <p:nvPr/>
        </p:nvSpPr>
        <p:spPr>
          <a:xfrm>
            <a:off x="7399290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02" name="Google Shape;1732;p18"/>
          <p:cNvSpPr/>
          <p:nvPr/>
        </p:nvSpPr>
        <p:spPr>
          <a:xfrm>
            <a:off x="7685040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03" name="Google Shape;1733;p18"/>
          <p:cNvSpPr/>
          <p:nvPr/>
        </p:nvSpPr>
        <p:spPr>
          <a:xfrm>
            <a:off x="7970790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04" name="Google Shape;1734;p18"/>
          <p:cNvSpPr/>
          <p:nvPr/>
        </p:nvSpPr>
        <p:spPr>
          <a:xfrm>
            <a:off x="8254953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05" name="Google Shape;1735;p18"/>
          <p:cNvSpPr/>
          <p:nvPr/>
        </p:nvSpPr>
        <p:spPr>
          <a:xfrm>
            <a:off x="653569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06" name="Google Shape;1736;p18"/>
          <p:cNvSpPr/>
          <p:nvPr/>
        </p:nvSpPr>
        <p:spPr>
          <a:xfrm>
            <a:off x="6819853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07" name="Google Shape;1737;p18"/>
          <p:cNvSpPr/>
          <p:nvPr/>
        </p:nvSpPr>
        <p:spPr>
          <a:xfrm>
            <a:off x="7115127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108" name="Google Shape;1738;p18"/>
          <p:cNvSpPr/>
          <p:nvPr/>
        </p:nvSpPr>
        <p:spPr>
          <a:xfrm>
            <a:off x="739929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09" name="Google Shape;1739;p18"/>
          <p:cNvSpPr/>
          <p:nvPr/>
        </p:nvSpPr>
        <p:spPr>
          <a:xfrm>
            <a:off x="768504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10" name="Google Shape;1740;p18"/>
          <p:cNvSpPr/>
          <p:nvPr/>
        </p:nvSpPr>
        <p:spPr>
          <a:xfrm>
            <a:off x="7942215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111" name="Google Shape;1741;p18"/>
          <p:cNvSpPr/>
          <p:nvPr/>
        </p:nvSpPr>
        <p:spPr>
          <a:xfrm>
            <a:off x="8226377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12" name="Google Shape;1742;p18"/>
          <p:cNvSpPr/>
          <p:nvPr/>
        </p:nvSpPr>
        <p:spPr>
          <a:xfrm>
            <a:off x="650711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13" name="Google Shape;1743;p18"/>
          <p:cNvSpPr/>
          <p:nvPr/>
        </p:nvSpPr>
        <p:spPr>
          <a:xfrm>
            <a:off x="6791277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14" name="Google Shape;1744;p18"/>
          <p:cNvSpPr/>
          <p:nvPr/>
        </p:nvSpPr>
        <p:spPr>
          <a:xfrm>
            <a:off x="7077027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15" name="Google Shape;1745;p18"/>
          <p:cNvSpPr/>
          <p:nvPr/>
        </p:nvSpPr>
        <p:spPr>
          <a:xfrm>
            <a:off x="736119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17" name="Google Shape;1747;p18"/>
          <p:cNvSpPr/>
          <p:nvPr/>
        </p:nvSpPr>
        <p:spPr>
          <a:xfrm>
            <a:off x="794221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118" name="Google Shape;1748;p18"/>
          <p:cNvSpPr/>
          <p:nvPr/>
        </p:nvSpPr>
        <p:spPr>
          <a:xfrm>
            <a:off x="8226377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19" name="Google Shape;1749;p18"/>
          <p:cNvSpPr/>
          <p:nvPr/>
        </p:nvSpPr>
        <p:spPr>
          <a:xfrm>
            <a:off x="650711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20" name="Google Shape;1750;p18"/>
          <p:cNvSpPr/>
          <p:nvPr/>
        </p:nvSpPr>
        <p:spPr>
          <a:xfrm>
            <a:off x="6791277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21" name="Google Shape;1751;p18"/>
          <p:cNvSpPr/>
          <p:nvPr/>
        </p:nvSpPr>
        <p:spPr>
          <a:xfrm>
            <a:off x="7077027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22" name="Google Shape;1752;p18"/>
          <p:cNvSpPr/>
          <p:nvPr/>
        </p:nvSpPr>
        <p:spPr>
          <a:xfrm>
            <a:off x="736119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23" name="Google Shape;1753;p18"/>
          <p:cNvSpPr/>
          <p:nvPr/>
        </p:nvSpPr>
        <p:spPr>
          <a:xfrm>
            <a:off x="765646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24" name="Google Shape;1754;p18"/>
          <p:cNvSpPr/>
          <p:nvPr/>
        </p:nvSpPr>
        <p:spPr>
          <a:xfrm>
            <a:off x="794221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25" name="Google Shape;1755;p18"/>
          <p:cNvSpPr/>
          <p:nvPr/>
        </p:nvSpPr>
        <p:spPr>
          <a:xfrm>
            <a:off x="8226377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26" name="Google Shape;1756;p18"/>
          <p:cNvSpPr/>
          <p:nvPr/>
        </p:nvSpPr>
        <p:spPr>
          <a:xfrm>
            <a:off x="6507115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27" name="Google Shape;1757;p18"/>
          <p:cNvSpPr/>
          <p:nvPr/>
        </p:nvSpPr>
        <p:spPr>
          <a:xfrm>
            <a:off x="6791277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28" name="Google Shape;1758;p18"/>
          <p:cNvSpPr/>
          <p:nvPr/>
        </p:nvSpPr>
        <p:spPr>
          <a:xfrm>
            <a:off x="7077027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29" name="Google Shape;1759;p18"/>
          <p:cNvSpPr/>
          <p:nvPr/>
        </p:nvSpPr>
        <p:spPr>
          <a:xfrm>
            <a:off x="736119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30" name="Google Shape;1760;p18"/>
          <p:cNvSpPr/>
          <p:nvPr/>
        </p:nvSpPr>
        <p:spPr>
          <a:xfrm>
            <a:off x="765646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31" name="Google Shape;1761;p18"/>
          <p:cNvSpPr/>
          <p:nvPr/>
        </p:nvSpPr>
        <p:spPr>
          <a:xfrm>
            <a:off x="7970790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32" name="Google Shape;1762;p18"/>
          <p:cNvSpPr/>
          <p:nvPr/>
        </p:nvSpPr>
        <p:spPr>
          <a:xfrm>
            <a:off x="8254953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33" name="Google Shape;1763;p18"/>
          <p:cNvSpPr/>
          <p:nvPr/>
        </p:nvSpPr>
        <p:spPr>
          <a:xfrm>
            <a:off x="653569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34" name="Google Shape;1764;p18"/>
          <p:cNvSpPr/>
          <p:nvPr/>
        </p:nvSpPr>
        <p:spPr>
          <a:xfrm>
            <a:off x="6819853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35" name="Google Shape;1765;p18"/>
          <p:cNvSpPr/>
          <p:nvPr/>
        </p:nvSpPr>
        <p:spPr>
          <a:xfrm>
            <a:off x="7115127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36" name="Google Shape;1766;p18"/>
          <p:cNvSpPr/>
          <p:nvPr/>
        </p:nvSpPr>
        <p:spPr>
          <a:xfrm>
            <a:off x="7399290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37" name="Google Shape;1767;p18"/>
          <p:cNvSpPr/>
          <p:nvPr/>
        </p:nvSpPr>
        <p:spPr>
          <a:xfrm>
            <a:off x="7685040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38" name="Google Shape;1768;p18"/>
          <p:cNvSpPr/>
          <p:nvPr/>
        </p:nvSpPr>
        <p:spPr>
          <a:xfrm>
            <a:off x="7970790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39" name="Google Shape;1769;p18"/>
          <p:cNvSpPr/>
          <p:nvPr/>
        </p:nvSpPr>
        <p:spPr>
          <a:xfrm>
            <a:off x="8254953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40" name="Google Shape;1770;p18"/>
          <p:cNvSpPr/>
          <p:nvPr/>
        </p:nvSpPr>
        <p:spPr>
          <a:xfrm>
            <a:off x="6753177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41" name="Google Shape;1771;p18"/>
          <p:cNvSpPr/>
          <p:nvPr/>
        </p:nvSpPr>
        <p:spPr>
          <a:xfrm>
            <a:off x="7067503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42" name="Google Shape;1772;p18"/>
          <p:cNvSpPr/>
          <p:nvPr/>
        </p:nvSpPr>
        <p:spPr>
          <a:xfrm>
            <a:off x="7334203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43" name="Google Shape;1773;p18"/>
          <p:cNvSpPr/>
          <p:nvPr/>
        </p:nvSpPr>
        <p:spPr>
          <a:xfrm>
            <a:off x="762789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44" name="Google Shape;1774;p18"/>
          <p:cNvSpPr/>
          <p:nvPr/>
        </p:nvSpPr>
        <p:spPr>
          <a:xfrm>
            <a:off x="7942215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45" name="Google Shape;1775;p18"/>
          <p:cNvSpPr/>
          <p:nvPr/>
        </p:nvSpPr>
        <p:spPr>
          <a:xfrm>
            <a:off x="8216853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46" name="Google Shape;1776;p18"/>
          <p:cNvSpPr/>
          <p:nvPr/>
        </p:nvSpPr>
        <p:spPr>
          <a:xfrm>
            <a:off x="648806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47" name="Google Shape;1777;p18"/>
          <p:cNvSpPr/>
          <p:nvPr/>
        </p:nvSpPr>
        <p:spPr>
          <a:xfrm>
            <a:off x="9612768" y="28808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48" name="Google Shape;1778;p18"/>
          <p:cNvSpPr/>
          <p:nvPr/>
        </p:nvSpPr>
        <p:spPr>
          <a:xfrm>
            <a:off x="9328606" y="28808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49" name="Google Shape;1779;p18"/>
          <p:cNvSpPr/>
          <p:nvPr/>
        </p:nvSpPr>
        <p:spPr>
          <a:xfrm>
            <a:off x="9898518" y="28808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50" name="Google Shape;1780;p18"/>
          <p:cNvSpPr/>
          <p:nvPr/>
        </p:nvSpPr>
        <p:spPr>
          <a:xfrm>
            <a:off x="10184268" y="28808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151" name="Google Shape;1781;p18"/>
          <p:cNvSpPr/>
          <p:nvPr/>
        </p:nvSpPr>
        <p:spPr>
          <a:xfrm>
            <a:off x="10477956" y="28808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52" name="Google Shape;1782;p18"/>
          <p:cNvSpPr/>
          <p:nvPr/>
        </p:nvSpPr>
        <p:spPr>
          <a:xfrm>
            <a:off x="10792280" y="28808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53" name="Google Shape;1783;p18"/>
          <p:cNvSpPr/>
          <p:nvPr/>
        </p:nvSpPr>
        <p:spPr>
          <a:xfrm>
            <a:off x="11076443" y="28808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54" name="Google Shape;1784;p18"/>
          <p:cNvSpPr/>
          <p:nvPr/>
        </p:nvSpPr>
        <p:spPr>
          <a:xfrm>
            <a:off x="9357180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55" name="Google Shape;1785;p18"/>
          <p:cNvSpPr/>
          <p:nvPr/>
        </p:nvSpPr>
        <p:spPr>
          <a:xfrm>
            <a:off x="9641343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56" name="Google Shape;1786;p18"/>
          <p:cNvSpPr/>
          <p:nvPr/>
        </p:nvSpPr>
        <p:spPr>
          <a:xfrm>
            <a:off x="9936618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57" name="Google Shape;1787;p18"/>
          <p:cNvSpPr/>
          <p:nvPr/>
        </p:nvSpPr>
        <p:spPr>
          <a:xfrm>
            <a:off x="10222368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58" name="Google Shape;1788;p18"/>
          <p:cNvSpPr/>
          <p:nvPr/>
        </p:nvSpPr>
        <p:spPr>
          <a:xfrm>
            <a:off x="10506530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159" name="Google Shape;1789;p18"/>
          <p:cNvSpPr/>
          <p:nvPr/>
        </p:nvSpPr>
        <p:spPr>
          <a:xfrm>
            <a:off x="10792280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160" name="Google Shape;1790;p18"/>
          <p:cNvSpPr/>
          <p:nvPr/>
        </p:nvSpPr>
        <p:spPr>
          <a:xfrm>
            <a:off x="11076443" y="30904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161" name="Google Shape;1791;p18"/>
          <p:cNvSpPr/>
          <p:nvPr/>
        </p:nvSpPr>
        <p:spPr>
          <a:xfrm>
            <a:off x="9328606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162" name="Google Shape;1792;p18"/>
          <p:cNvSpPr/>
          <p:nvPr/>
        </p:nvSpPr>
        <p:spPr>
          <a:xfrm>
            <a:off x="9612768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163" name="Google Shape;1793;p18"/>
          <p:cNvSpPr/>
          <p:nvPr/>
        </p:nvSpPr>
        <p:spPr>
          <a:xfrm>
            <a:off x="9898518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164" name="Google Shape;1794;p18"/>
          <p:cNvSpPr/>
          <p:nvPr/>
        </p:nvSpPr>
        <p:spPr>
          <a:xfrm>
            <a:off x="10184268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165" name="Google Shape;1795;p18"/>
          <p:cNvSpPr/>
          <p:nvPr/>
        </p:nvSpPr>
        <p:spPr>
          <a:xfrm>
            <a:off x="10477956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166" name="Google Shape;1796;p18"/>
          <p:cNvSpPr/>
          <p:nvPr/>
        </p:nvSpPr>
        <p:spPr>
          <a:xfrm>
            <a:off x="10763706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167" name="Google Shape;1797;p18"/>
          <p:cNvSpPr/>
          <p:nvPr/>
        </p:nvSpPr>
        <p:spPr>
          <a:xfrm>
            <a:off x="11047868" y="32983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168" name="Google Shape;1798;p18"/>
          <p:cNvSpPr/>
          <p:nvPr/>
        </p:nvSpPr>
        <p:spPr>
          <a:xfrm>
            <a:off x="9328606" y="35079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169" name="Google Shape;1799;p18"/>
          <p:cNvSpPr/>
          <p:nvPr/>
        </p:nvSpPr>
        <p:spPr>
          <a:xfrm>
            <a:off x="9612768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170" name="Google Shape;1800;p18"/>
          <p:cNvSpPr/>
          <p:nvPr/>
        </p:nvSpPr>
        <p:spPr>
          <a:xfrm>
            <a:off x="9898518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171" name="Google Shape;1801;p18"/>
          <p:cNvSpPr/>
          <p:nvPr/>
        </p:nvSpPr>
        <p:spPr>
          <a:xfrm>
            <a:off x="10184268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172" name="Google Shape;1802;p18"/>
          <p:cNvSpPr/>
          <p:nvPr/>
        </p:nvSpPr>
        <p:spPr>
          <a:xfrm>
            <a:off x="10477956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173" name="Google Shape;1803;p18"/>
          <p:cNvSpPr/>
          <p:nvPr/>
        </p:nvSpPr>
        <p:spPr>
          <a:xfrm>
            <a:off x="10763706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174" name="Google Shape;1804;p18"/>
          <p:cNvSpPr/>
          <p:nvPr/>
        </p:nvSpPr>
        <p:spPr>
          <a:xfrm>
            <a:off x="11047868" y="35174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175" name="Google Shape;1805;p18"/>
          <p:cNvSpPr/>
          <p:nvPr/>
        </p:nvSpPr>
        <p:spPr>
          <a:xfrm>
            <a:off x="9328606" y="37174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176" name="Google Shape;1806;p18"/>
          <p:cNvSpPr/>
          <p:nvPr/>
        </p:nvSpPr>
        <p:spPr>
          <a:xfrm>
            <a:off x="9612768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177" name="Google Shape;1807;p18"/>
          <p:cNvSpPr/>
          <p:nvPr/>
        </p:nvSpPr>
        <p:spPr>
          <a:xfrm>
            <a:off x="9898518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178" name="Google Shape;1808;p18"/>
          <p:cNvSpPr/>
          <p:nvPr/>
        </p:nvSpPr>
        <p:spPr>
          <a:xfrm>
            <a:off x="10184268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179" name="Google Shape;1809;p18"/>
          <p:cNvSpPr/>
          <p:nvPr/>
        </p:nvSpPr>
        <p:spPr>
          <a:xfrm>
            <a:off x="10477956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180" name="Google Shape;1810;p18"/>
          <p:cNvSpPr/>
          <p:nvPr/>
        </p:nvSpPr>
        <p:spPr>
          <a:xfrm>
            <a:off x="10763706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181" name="Google Shape;1811;p18"/>
          <p:cNvSpPr/>
          <p:nvPr/>
        </p:nvSpPr>
        <p:spPr>
          <a:xfrm>
            <a:off x="11047868" y="37270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182" name="Google Shape;1812;p18"/>
          <p:cNvSpPr/>
          <p:nvPr/>
        </p:nvSpPr>
        <p:spPr>
          <a:xfrm>
            <a:off x="9328606" y="39365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83" name="Google Shape;1813;p18"/>
          <p:cNvSpPr/>
          <p:nvPr/>
        </p:nvSpPr>
        <p:spPr>
          <a:xfrm>
            <a:off x="9641343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84" name="Google Shape;1814;p18"/>
          <p:cNvSpPr/>
          <p:nvPr/>
        </p:nvSpPr>
        <p:spPr>
          <a:xfrm>
            <a:off x="9936618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85" name="Google Shape;1815;p18"/>
          <p:cNvSpPr/>
          <p:nvPr/>
        </p:nvSpPr>
        <p:spPr>
          <a:xfrm>
            <a:off x="10222368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186" name="Google Shape;1816;p18"/>
          <p:cNvSpPr/>
          <p:nvPr/>
        </p:nvSpPr>
        <p:spPr>
          <a:xfrm>
            <a:off x="10506530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187" name="Google Shape;1817;p18"/>
          <p:cNvSpPr/>
          <p:nvPr/>
        </p:nvSpPr>
        <p:spPr>
          <a:xfrm>
            <a:off x="10792280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188" name="Google Shape;1818;p18"/>
          <p:cNvSpPr/>
          <p:nvPr/>
        </p:nvSpPr>
        <p:spPr>
          <a:xfrm>
            <a:off x="11076443" y="39365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189" name="Google Shape;1819;p18"/>
          <p:cNvSpPr/>
          <p:nvPr/>
        </p:nvSpPr>
        <p:spPr>
          <a:xfrm>
            <a:off x="9565143" y="269036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190" name="Google Shape;1820;p18"/>
          <p:cNvSpPr/>
          <p:nvPr/>
        </p:nvSpPr>
        <p:spPr>
          <a:xfrm>
            <a:off x="9879468" y="269036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191" name="Google Shape;1821;p18"/>
          <p:cNvSpPr/>
          <p:nvPr/>
        </p:nvSpPr>
        <p:spPr>
          <a:xfrm>
            <a:off x="10146168" y="269036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192" name="Google Shape;1822;p18"/>
          <p:cNvSpPr/>
          <p:nvPr/>
        </p:nvSpPr>
        <p:spPr>
          <a:xfrm>
            <a:off x="10439856" y="269036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193" name="Google Shape;1823;p18"/>
          <p:cNvSpPr/>
          <p:nvPr/>
        </p:nvSpPr>
        <p:spPr>
          <a:xfrm>
            <a:off x="10754180" y="269036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194" name="Google Shape;1824;p18"/>
          <p:cNvSpPr/>
          <p:nvPr/>
        </p:nvSpPr>
        <p:spPr>
          <a:xfrm>
            <a:off x="11030406" y="269036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195" name="Google Shape;1825;p18"/>
          <p:cNvSpPr/>
          <p:nvPr/>
        </p:nvSpPr>
        <p:spPr>
          <a:xfrm>
            <a:off x="9300030" y="269036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96" name="Google Shape;1826;p18"/>
          <p:cNvSpPr/>
          <p:nvPr/>
        </p:nvSpPr>
        <p:spPr>
          <a:xfrm>
            <a:off x="1212803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197" name="Google Shape;1827;p18"/>
          <p:cNvSpPr/>
          <p:nvPr/>
        </p:nvSpPr>
        <p:spPr>
          <a:xfrm>
            <a:off x="908003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198" name="Google Shape;1828;p18"/>
          <p:cNvSpPr/>
          <p:nvPr/>
        </p:nvSpPr>
        <p:spPr>
          <a:xfrm>
            <a:off x="150649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199" name="Google Shape;1829;p18"/>
          <p:cNvSpPr/>
          <p:nvPr/>
        </p:nvSpPr>
        <p:spPr>
          <a:xfrm>
            <a:off x="179224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00" name="Google Shape;1830;p18"/>
          <p:cNvSpPr/>
          <p:nvPr/>
        </p:nvSpPr>
        <p:spPr>
          <a:xfrm>
            <a:off x="206846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01" name="Google Shape;1831;p18"/>
          <p:cNvSpPr/>
          <p:nvPr/>
        </p:nvSpPr>
        <p:spPr>
          <a:xfrm>
            <a:off x="2362153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02" name="Google Shape;1832;p18"/>
          <p:cNvSpPr/>
          <p:nvPr/>
        </p:nvSpPr>
        <p:spPr>
          <a:xfrm>
            <a:off x="2647903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03" name="Google Shape;1833;p18"/>
          <p:cNvSpPr/>
          <p:nvPr/>
        </p:nvSpPr>
        <p:spPr>
          <a:xfrm>
            <a:off x="936577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04" name="Google Shape;1834;p18"/>
          <p:cNvSpPr/>
          <p:nvPr/>
        </p:nvSpPr>
        <p:spPr>
          <a:xfrm>
            <a:off x="1212803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05" name="Google Shape;1835;p18"/>
          <p:cNvSpPr/>
          <p:nvPr/>
        </p:nvSpPr>
        <p:spPr>
          <a:xfrm>
            <a:off x="150649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06" name="Google Shape;1836;p18"/>
          <p:cNvSpPr/>
          <p:nvPr/>
        </p:nvSpPr>
        <p:spPr>
          <a:xfrm>
            <a:off x="1754140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207" name="Google Shape;1837;p18"/>
          <p:cNvSpPr/>
          <p:nvPr/>
        </p:nvSpPr>
        <p:spPr>
          <a:xfrm>
            <a:off x="2039890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208" name="Google Shape;1838;p18"/>
          <p:cNvSpPr/>
          <p:nvPr/>
        </p:nvSpPr>
        <p:spPr>
          <a:xfrm>
            <a:off x="2333577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209" name="Google Shape;1839;p18"/>
          <p:cNvSpPr/>
          <p:nvPr/>
        </p:nvSpPr>
        <p:spPr>
          <a:xfrm>
            <a:off x="2619327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210" name="Google Shape;1840;p18"/>
          <p:cNvSpPr/>
          <p:nvPr/>
        </p:nvSpPr>
        <p:spPr>
          <a:xfrm>
            <a:off x="90800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211" name="Google Shape;1841;p18"/>
          <p:cNvSpPr/>
          <p:nvPr/>
        </p:nvSpPr>
        <p:spPr>
          <a:xfrm>
            <a:off x="1184227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12" name="Google Shape;1842;p18"/>
          <p:cNvSpPr/>
          <p:nvPr/>
        </p:nvSpPr>
        <p:spPr>
          <a:xfrm>
            <a:off x="146839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213" name="Google Shape;1843;p18"/>
          <p:cNvSpPr/>
          <p:nvPr/>
        </p:nvSpPr>
        <p:spPr>
          <a:xfrm>
            <a:off x="175414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214" name="Google Shape;1844;p18"/>
          <p:cNvSpPr/>
          <p:nvPr/>
        </p:nvSpPr>
        <p:spPr>
          <a:xfrm>
            <a:off x="203989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215" name="Google Shape;1845;p18"/>
          <p:cNvSpPr/>
          <p:nvPr/>
        </p:nvSpPr>
        <p:spPr>
          <a:xfrm>
            <a:off x="2333577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6" name="Google Shape;1846;p18"/>
          <p:cNvSpPr/>
          <p:nvPr/>
        </p:nvSpPr>
        <p:spPr>
          <a:xfrm>
            <a:off x="2619327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17" name="Google Shape;1847;p18"/>
          <p:cNvSpPr/>
          <p:nvPr/>
        </p:nvSpPr>
        <p:spPr>
          <a:xfrm>
            <a:off x="908003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18" name="Google Shape;1848;p18"/>
          <p:cNvSpPr/>
          <p:nvPr/>
        </p:nvSpPr>
        <p:spPr>
          <a:xfrm>
            <a:off x="118422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19" name="Google Shape;1849;p18"/>
          <p:cNvSpPr/>
          <p:nvPr/>
        </p:nvSpPr>
        <p:spPr>
          <a:xfrm>
            <a:off x="146839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20" name="Google Shape;1850;p18"/>
          <p:cNvSpPr/>
          <p:nvPr/>
        </p:nvSpPr>
        <p:spPr>
          <a:xfrm>
            <a:off x="175414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21" name="Google Shape;1851;p18"/>
          <p:cNvSpPr/>
          <p:nvPr/>
        </p:nvSpPr>
        <p:spPr>
          <a:xfrm>
            <a:off x="203989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22" name="Google Shape;1852;p18"/>
          <p:cNvSpPr/>
          <p:nvPr/>
        </p:nvSpPr>
        <p:spPr>
          <a:xfrm>
            <a:off x="233357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23" name="Google Shape;1853;p18"/>
          <p:cNvSpPr/>
          <p:nvPr/>
        </p:nvSpPr>
        <p:spPr>
          <a:xfrm>
            <a:off x="261932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24" name="Google Shape;1854;p18"/>
          <p:cNvSpPr/>
          <p:nvPr/>
        </p:nvSpPr>
        <p:spPr>
          <a:xfrm>
            <a:off x="908003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25" name="Google Shape;1855;p18"/>
          <p:cNvSpPr/>
          <p:nvPr/>
        </p:nvSpPr>
        <p:spPr>
          <a:xfrm>
            <a:off x="118422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26" name="Google Shape;1856;p18"/>
          <p:cNvSpPr/>
          <p:nvPr/>
        </p:nvSpPr>
        <p:spPr>
          <a:xfrm>
            <a:off x="146839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27" name="Google Shape;1857;p18"/>
          <p:cNvSpPr/>
          <p:nvPr/>
        </p:nvSpPr>
        <p:spPr>
          <a:xfrm>
            <a:off x="179224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28" name="Google Shape;1858;p18"/>
          <p:cNvSpPr/>
          <p:nvPr/>
        </p:nvSpPr>
        <p:spPr>
          <a:xfrm>
            <a:off x="206846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29" name="Google Shape;1859;p18"/>
          <p:cNvSpPr/>
          <p:nvPr/>
        </p:nvSpPr>
        <p:spPr>
          <a:xfrm>
            <a:off x="2362153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30" name="Google Shape;1860;p18"/>
          <p:cNvSpPr/>
          <p:nvPr/>
        </p:nvSpPr>
        <p:spPr>
          <a:xfrm>
            <a:off x="2647903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31" name="Google Shape;1861;p18"/>
          <p:cNvSpPr/>
          <p:nvPr/>
        </p:nvSpPr>
        <p:spPr>
          <a:xfrm>
            <a:off x="93657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32" name="Google Shape;1862;p18"/>
          <p:cNvSpPr/>
          <p:nvPr/>
        </p:nvSpPr>
        <p:spPr>
          <a:xfrm>
            <a:off x="1212803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33" name="Google Shape;1863;p18"/>
          <p:cNvSpPr/>
          <p:nvPr/>
        </p:nvSpPr>
        <p:spPr>
          <a:xfrm>
            <a:off x="150649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34" name="Google Shape;1864;p18"/>
          <p:cNvSpPr/>
          <p:nvPr/>
        </p:nvSpPr>
        <p:spPr>
          <a:xfrm>
            <a:off x="179224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35" name="Google Shape;1865;p18"/>
          <p:cNvSpPr/>
          <p:nvPr/>
        </p:nvSpPr>
        <p:spPr>
          <a:xfrm>
            <a:off x="206846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236" name="Google Shape;1866;p18"/>
          <p:cNvSpPr/>
          <p:nvPr/>
        </p:nvSpPr>
        <p:spPr>
          <a:xfrm>
            <a:off x="2333577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37" name="Google Shape;1867;p18"/>
          <p:cNvSpPr/>
          <p:nvPr/>
        </p:nvSpPr>
        <p:spPr>
          <a:xfrm>
            <a:off x="2619327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38" name="Google Shape;1868;p18"/>
          <p:cNvSpPr/>
          <p:nvPr/>
        </p:nvSpPr>
        <p:spPr>
          <a:xfrm>
            <a:off x="1155653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39" name="Google Shape;1869;p18"/>
          <p:cNvSpPr/>
          <p:nvPr/>
        </p:nvSpPr>
        <p:spPr>
          <a:xfrm>
            <a:off x="146839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40" name="Google Shape;1870;p18"/>
          <p:cNvSpPr/>
          <p:nvPr/>
        </p:nvSpPr>
        <p:spPr>
          <a:xfrm>
            <a:off x="173509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41" name="Google Shape;1871;p18"/>
          <p:cNvSpPr/>
          <p:nvPr/>
        </p:nvSpPr>
        <p:spPr>
          <a:xfrm>
            <a:off x="203036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42" name="Google Shape;1872;p18"/>
          <p:cNvSpPr/>
          <p:nvPr/>
        </p:nvSpPr>
        <p:spPr>
          <a:xfrm>
            <a:off x="2343103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43" name="Google Shape;1873;p18"/>
          <p:cNvSpPr/>
          <p:nvPr/>
        </p:nvSpPr>
        <p:spPr>
          <a:xfrm>
            <a:off x="2619327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44" name="Google Shape;1874;p18"/>
          <p:cNvSpPr/>
          <p:nvPr/>
        </p:nvSpPr>
        <p:spPr>
          <a:xfrm>
            <a:off x="879427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45" name="Google Shape;1875;p18"/>
          <p:cNvSpPr/>
          <p:nvPr/>
        </p:nvSpPr>
        <p:spPr>
          <a:xfrm>
            <a:off x="3987753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46" name="Google Shape;1876;p18"/>
          <p:cNvSpPr/>
          <p:nvPr/>
        </p:nvSpPr>
        <p:spPr>
          <a:xfrm>
            <a:off x="3702003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47" name="Google Shape;1877;p18"/>
          <p:cNvSpPr/>
          <p:nvPr/>
        </p:nvSpPr>
        <p:spPr>
          <a:xfrm>
            <a:off x="4273503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48" name="Google Shape;1878;p18"/>
          <p:cNvSpPr/>
          <p:nvPr/>
        </p:nvSpPr>
        <p:spPr>
          <a:xfrm>
            <a:off x="459576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49" name="Google Shape;1879;p18"/>
          <p:cNvSpPr/>
          <p:nvPr/>
        </p:nvSpPr>
        <p:spPr>
          <a:xfrm>
            <a:off x="488151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50" name="Google Shape;1880;p18"/>
          <p:cNvSpPr/>
          <p:nvPr/>
        </p:nvSpPr>
        <p:spPr>
          <a:xfrm>
            <a:off x="5165677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51" name="Google Shape;1881;p18"/>
          <p:cNvSpPr/>
          <p:nvPr/>
        </p:nvSpPr>
        <p:spPr>
          <a:xfrm>
            <a:off x="5451427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52" name="Google Shape;1882;p18"/>
          <p:cNvSpPr/>
          <p:nvPr/>
        </p:nvSpPr>
        <p:spPr>
          <a:xfrm>
            <a:off x="3740103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53" name="Google Shape;1883;p18"/>
          <p:cNvSpPr/>
          <p:nvPr/>
        </p:nvSpPr>
        <p:spPr>
          <a:xfrm>
            <a:off x="4016327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54" name="Google Shape;1884;p18"/>
          <p:cNvSpPr/>
          <p:nvPr/>
        </p:nvSpPr>
        <p:spPr>
          <a:xfrm>
            <a:off x="4311603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55" name="Google Shape;1885;p18"/>
          <p:cNvSpPr/>
          <p:nvPr/>
        </p:nvSpPr>
        <p:spPr>
          <a:xfrm>
            <a:off x="459576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56" name="Google Shape;1886;p18"/>
          <p:cNvSpPr/>
          <p:nvPr/>
        </p:nvSpPr>
        <p:spPr>
          <a:xfrm>
            <a:off x="488151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257" name="Google Shape;1887;p18"/>
          <p:cNvSpPr/>
          <p:nvPr/>
        </p:nvSpPr>
        <p:spPr>
          <a:xfrm>
            <a:off x="5137103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258" name="Google Shape;1888;p18"/>
          <p:cNvSpPr/>
          <p:nvPr/>
        </p:nvSpPr>
        <p:spPr>
          <a:xfrm>
            <a:off x="5422853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259" name="Google Shape;1889;p18"/>
          <p:cNvSpPr/>
          <p:nvPr/>
        </p:nvSpPr>
        <p:spPr>
          <a:xfrm>
            <a:off x="370200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260" name="Google Shape;1890;p18"/>
          <p:cNvSpPr/>
          <p:nvPr/>
        </p:nvSpPr>
        <p:spPr>
          <a:xfrm>
            <a:off x="398775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261" name="Google Shape;1891;p18"/>
          <p:cNvSpPr/>
          <p:nvPr/>
        </p:nvSpPr>
        <p:spPr>
          <a:xfrm>
            <a:off x="427350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262" name="Google Shape;1892;p18"/>
          <p:cNvSpPr/>
          <p:nvPr/>
        </p:nvSpPr>
        <p:spPr>
          <a:xfrm>
            <a:off x="455766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263" name="Google Shape;1893;p18"/>
          <p:cNvSpPr/>
          <p:nvPr/>
        </p:nvSpPr>
        <p:spPr>
          <a:xfrm>
            <a:off x="485294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264" name="Google Shape;1894;p18"/>
          <p:cNvSpPr/>
          <p:nvPr/>
        </p:nvSpPr>
        <p:spPr>
          <a:xfrm>
            <a:off x="513710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265" name="Google Shape;1895;p18"/>
          <p:cNvSpPr/>
          <p:nvPr/>
        </p:nvSpPr>
        <p:spPr>
          <a:xfrm>
            <a:off x="5422853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266" name="Google Shape;1896;p18"/>
          <p:cNvSpPr/>
          <p:nvPr/>
        </p:nvSpPr>
        <p:spPr>
          <a:xfrm>
            <a:off x="3702003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267" name="Google Shape;1897;p18"/>
          <p:cNvSpPr/>
          <p:nvPr/>
        </p:nvSpPr>
        <p:spPr>
          <a:xfrm>
            <a:off x="3987753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268" name="Google Shape;1898;p18"/>
          <p:cNvSpPr/>
          <p:nvPr/>
        </p:nvSpPr>
        <p:spPr>
          <a:xfrm>
            <a:off x="4273503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269" name="Google Shape;1899;p18"/>
          <p:cNvSpPr/>
          <p:nvPr/>
        </p:nvSpPr>
        <p:spPr>
          <a:xfrm>
            <a:off x="455766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270" name="Google Shape;1900;p18"/>
          <p:cNvSpPr/>
          <p:nvPr/>
        </p:nvSpPr>
        <p:spPr>
          <a:xfrm>
            <a:off x="485294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271" name="Google Shape;1901;p18"/>
          <p:cNvSpPr/>
          <p:nvPr/>
        </p:nvSpPr>
        <p:spPr>
          <a:xfrm>
            <a:off x="5137103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272" name="Google Shape;1902;p18"/>
          <p:cNvSpPr/>
          <p:nvPr/>
        </p:nvSpPr>
        <p:spPr>
          <a:xfrm>
            <a:off x="5422853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273" name="Google Shape;1903;p18"/>
          <p:cNvSpPr/>
          <p:nvPr/>
        </p:nvSpPr>
        <p:spPr>
          <a:xfrm>
            <a:off x="3702003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74" name="Google Shape;1904;p18"/>
          <p:cNvSpPr/>
          <p:nvPr/>
        </p:nvSpPr>
        <p:spPr>
          <a:xfrm>
            <a:off x="3987753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75" name="Google Shape;1905;p18"/>
          <p:cNvSpPr/>
          <p:nvPr/>
        </p:nvSpPr>
        <p:spPr>
          <a:xfrm>
            <a:off x="4273503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76" name="Google Shape;1906;p18"/>
          <p:cNvSpPr/>
          <p:nvPr/>
        </p:nvSpPr>
        <p:spPr>
          <a:xfrm>
            <a:off x="455766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277" name="Google Shape;1907;p18"/>
          <p:cNvSpPr/>
          <p:nvPr/>
        </p:nvSpPr>
        <p:spPr>
          <a:xfrm>
            <a:off x="485294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78" name="Google Shape;1908;p18"/>
          <p:cNvSpPr/>
          <p:nvPr/>
        </p:nvSpPr>
        <p:spPr>
          <a:xfrm>
            <a:off x="5137103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279" name="Google Shape;1909;p18"/>
          <p:cNvSpPr/>
          <p:nvPr/>
        </p:nvSpPr>
        <p:spPr>
          <a:xfrm>
            <a:off x="5451427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280" name="Google Shape;1910;p18"/>
          <p:cNvSpPr/>
          <p:nvPr/>
        </p:nvSpPr>
        <p:spPr>
          <a:xfrm>
            <a:off x="3740103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281" name="Google Shape;1911;p18"/>
          <p:cNvSpPr/>
          <p:nvPr/>
        </p:nvSpPr>
        <p:spPr>
          <a:xfrm>
            <a:off x="401632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282" name="Google Shape;1912;p18"/>
          <p:cNvSpPr/>
          <p:nvPr/>
        </p:nvSpPr>
        <p:spPr>
          <a:xfrm>
            <a:off x="4311603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283" name="Google Shape;1913;p18"/>
          <p:cNvSpPr/>
          <p:nvPr/>
        </p:nvSpPr>
        <p:spPr>
          <a:xfrm>
            <a:off x="459576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284" name="Google Shape;1914;p18"/>
          <p:cNvSpPr/>
          <p:nvPr/>
        </p:nvSpPr>
        <p:spPr>
          <a:xfrm>
            <a:off x="488151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285" name="Google Shape;1915;p18"/>
          <p:cNvSpPr/>
          <p:nvPr/>
        </p:nvSpPr>
        <p:spPr>
          <a:xfrm>
            <a:off x="516567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286" name="Google Shape;1916;p18"/>
          <p:cNvSpPr/>
          <p:nvPr/>
        </p:nvSpPr>
        <p:spPr>
          <a:xfrm>
            <a:off x="545142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287" name="Google Shape;1917;p18"/>
          <p:cNvSpPr/>
          <p:nvPr/>
        </p:nvSpPr>
        <p:spPr>
          <a:xfrm>
            <a:off x="3949653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288" name="Google Shape;1918;p18"/>
          <p:cNvSpPr/>
          <p:nvPr/>
        </p:nvSpPr>
        <p:spPr>
          <a:xfrm>
            <a:off x="4263977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289" name="Google Shape;1919;p18"/>
          <p:cNvSpPr/>
          <p:nvPr/>
        </p:nvSpPr>
        <p:spPr>
          <a:xfrm>
            <a:off x="453861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290" name="Google Shape;1920;p18"/>
          <p:cNvSpPr/>
          <p:nvPr/>
        </p:nvSpPr>
        <p:spPr>
          <a:xfrm>
            <a:off x="483389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291" name="Google Shape;1921;p18"/>
          <p:cNvSpPr/>
          <p:nvPr/>
        </p:nvSpPr>
        <p:spPr>
          <a:xfrm>
            <a:off x="5146627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292" name="Google Shape;1922;p18"/>
          <p:cNvSpPr/>
          <p:nvPr/>
        </p:nvSpPr>
        <p:spPr>
          <a:xfrm>
            <a:off x="5413327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293" name="Google Shape;1923;p18"/>
          <p:cNvSpPr/>
          <p:nvPr/>
        </p:nvSpPr>
        <p:spPr>
          <a:xfrm>
            <a:off x="3682953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294" name="Google Shape;1924;p18"/>
          <p:cNvSpPr/>
          <p:nvPr/>
        </p:nvSpPr>
        <p:spPr>
          <a:xfrm>
            <a:off x="6791277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295" name="Google Shape;1925;p18"/>
          <p:cNvSpPr/>
          <p:nvPr/>
        </p:nvSpPr>
        <p:spPr>
          <a:xfrm>
            <a:off x="650711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296" name="Google Shape;1926;p18"/>
          <p:cNvSpPr/>
          <p:nvPr/>
        </p:nvSpPr>
        <p:spPr>
          <a:xfrm>
            <a:off x="7077027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297" name="Google Shape;1927;p18"/>
          <p:cNvSpPr/>
          <p:nvPr/>
        </p:nvSpPr>
        <p:spPr>
          <a:xfrm>
            <a:off x="737071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298" name="Google Shape;1928;p18"/>
          <p:cNvSpPr/>
          <p:nvPr/>
        </p:nvSpPr>
        <p:spPr>
          <a:xfrm>
            <a:off x="765646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299" name="Google Shape;1929;p18"/>
          <p:cNvSpPr/>
          <p:nvPr/>
        </p:nvSpPr>
        <p:spPr>
          <a:xfrm>
            <a:off x="794221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300" name="Google Shape;1930;p18"/>
          <p:cNvSpPr/>
          <p:nvPr/>
        </p:nvSpPr>
        <p:spPr>
          <a:xfrm>
            <a:off x="8254953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301" name="Google Shape;1931;p18"/>
          <p:cNvSpPr/>
          <p:nvPr/>
        </p:nvSpPr>
        <p:spPr>
          <a:xfrm>
            <a:off x="654521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02" name="Google Shape;1932;p18"/>
          <p:cNvSpPr/>
          <p:nvPr/>
        </p:nvSpPr>
        <p:spPr>
          <a:xfrm>
            <a:off x="6819853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03" name="Google Shape;1933;p18"/>
          <p:cNvSpPr/>
          <p:nvPr/>
        </p:nvSpPr>
        <p:spPr>
          <a:xfrm>
            <a:off x="7115127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04" name="Google Shape;1934;p18"/>
          <p:cNvSpPr/>
          <p:nvPr/>
        </p:nvSpPr>
        <p:spPr>
          <a:xfrm>
            <a:off x="739929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305" name="Google Shape;1935;p18"/>
          <p:cNvSpPr/>
          <p:nvPr/>
        </p:nvSpPr>
        <p:spPr>
          <a:xfrm>
            <a:off x="768504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306" name="Google Shape;1936;p18"/>
          <p:cNvSpPr/>
          <p:nvPr/>
        </p:nvSpPr>
        <p:spPr>
          <a:xfrm>
            <a:off x="797079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307" name="Google Shape;1937;p18"/>
          <p:cNvSpPr/>
          <p:nvPr/>
        </p:nvSpPr>
        <p:spPr>
          <a:xfrm>
            <a:off x="8254953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308" name="Google Shape;1938;p18"/>
          <p:cNvSpPr/>
          <p:nvPr/>
        </p:nvSpPr>
        <p:spPr>
          <a:xfrm>
            <a:off x="6545215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309" name="Google Shape;1939;p18"/>
          <p:cNvSpPr/>
          <p:nvPr/>
        </p:nvSpPr>
        <p:spPr>
          <a:xfrm>
            <a:off x="679127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310" name="Google Shape;1940;p18"/>
          <p:cNvSpPr/>
          <p:nvPr/>
        </p:nvSpPr>
        <p:spPr>
          <a:xfrm>
            <a:off x="707702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311" name="Google Shape;1941;p18"/>
          <p:cNvSpPr/>
          <p:nvPr/>
        </p:nvSpPr>
        <p:spPr>
          <a:xfrm>
            <a:off x="737071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312" name="Google Shape;1942;p18"/>
          <p:cNvSpPr/>
          <p:nvPr/>
        </p:nvSpPr>
        <p:spPr>
          <a:xfrm>
            <a:off x="765646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313" name="Google Shape;1943;p18"/>
          <p:cNvSpPr/>
          <p:nvPr/>
        </p:nvSpPr>
        <p:spPr>
          <a:xfrm>
            <a:off x="794221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314" name="Google Shape;1944;p18"/>
          <p:cNvSpPr/>
          <p:nvPr/>
        </p:nvSpPr>
        <p:spPr>
          <a:xfrm>
            <a:off x="822637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315" name="Google Shape;1945;p18"/>
          <p:cNvSpPr/>
          <p:nvPr/>
        </p:nvSpPr>
        <p:spPr>
          <a:xfrm>
            <a:off x="650711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316" name="Google Shape;1946;p18"/>
          <p:cNvSpPr/>
          <p:nvPr/>
        </p:nvSpPr>
        <p:spPr>
          <a:xfrm>
            <a:off x="679127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317" name="Google Shape;1947;p18"/>
          <p:cNvSpPr/>
          <p:nvPr/>
        </p:nvSpPr>
        <p:spPr>
          <a:xfrm>
            <a:off x="707702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318" name="Google Shape;1948;p18"/>
          <p:cNvSpPr/>
          <p:nvPr/>
        </p:nvSpPr>
        <p:spPr>
          <a:xfrm>
            <a:off x="737071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319" name="Google Shape;1949;p18"/>
          <p:cNvSpPr/>
          <p:nvPr/>
        </p:nvSpPr>
        <p:spPr>
          <a:xfrm>
            <a:off x="765646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320" name="Google Shape;1950;p18"/>
          <p:cNvSpPr/>
          <p:nvPr/>
        </p:nvSpPr>
        <p:spPr>
          <a:xfrm>
            <a:off x="794221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321" name="Google Shape;1951;p18"/>
          <p:cNvSpPr/>
          <p:nvPr/>
        </p:nvSpPr>
        <p:spPr>
          <a:xfrm>
            <a:off x="822637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322" name="Google Shape;1952;p18"/>
          <p:cNvSpPr/>
          <p:nvPr/>
        </p:nvSpPr>
        <p:spPr>
          <a:xfrm>
            <a:off x="650711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323" name="Google Shape;1953;p18"/>
          <p:cNvSpPr/>
          <p:nvPr/>
        </p:nvSpPr>
        <p:spPr>
          <a:xfrm>
            <a:off x="679127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324" name="Google Shape;1954;p18"/>
          <p:cNvSpPr/>
          <p:nvPr/>
        </p:nvSpPr>
        <p:spPr>
          <a:xfrm>
            <a:off x="707702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325" name="Google Shape;1955;p18"/>
          <p:cNvSpPr/>
          <p:nvPr/>
        </p:nvSpPr>
        <p:spPr>
          <a:xfrm>
            <a:off x="737071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326" name="Google Shape;1956;p18"/>
          <p:cNvSpPr/>
          <p:nvPr/>
        </p:nvSpPr>
        <p:spPr>
          <a:xfrm>
            <a:off x="765646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327" name="Google Shape;1957;p18"/>
          <p:cNvSpPr/>
          <p:nvPr/>
        </p:nvSpPr>
        <p:spPr>
          <a:xfrm>
            <a:off x="794221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328" name="Google Shape;1958;p18"/>
          <p:cNvSpPr/>
          <p:nvPr/>
        </p:nvSpPr>
        <p:spPr>
          <a:xfrm>
            <a:off x="822637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329" name="Google Shape;1959;p18"/>
          <p:cNvSpPr/>
          <p:nvPr/>
        </p:nvSpPr>
        <p:spPr>
          <a:xfrm>
            <a:off x="6507115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330" name="Google Shape;1960;p18"/>
          <p:cNvSpPr/>
          <p:nvPr/>
        </p:nvSpPr>
        <p:spPr>
          <a:xfrm>
            <a:off x="6791277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331" name="Google Shape;1961;p18"/>
          <p:cNvSpPr/>
          <p:nvPr/>
        </p:nvSpPr>
        <p:spPr>
          <a:xfrm>
            <a:off x="711512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332" name="Google Shape;1962;p18"/>
          <p:cNvSpPr/>
          <p:nvPr/>
        </p:nvSpPr>
        <p:spPr>
          <a:xfrm>
            <a:off x="739929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333" name="Google Shape;1963;p18"/>
          <p:cNvSpPr/>
          <p:nvPr/>
        </p:nvSpPr>
        <p:spPr>
          <a:xfrm>
            <a:off x="768504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334" name="Google Shape;1964;p18"/>
          <p:cNvSpPr/>
          <p:nvPr/>
        </p:nvSpPr>
        <p:spPr>
          <a:xfrm>
            <a:off x="797079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335" name="Google Shape;1965;p18"/>
          <p:cNvSpPr/>
          <p:nvPr/>
        </p:nvSpPr>
        <p:spPr>
          <a:xfrm>
            <a:off x="8254953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336" name="Google Shape;1966;p18"/>
          <p:cNvSpPr/>
          <p:nvPr/>
        </p:nvSpPr>
        <p:spPr>
          <a:xfrm>
            <a:off x="6753177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337" name="Google Shape;1967;p18"/>
          <p:cNvSpPr/>
          <p:nvPr/>
        </p:nvSpPr>
        <p:spPr>
          <a:xfrm>
            <a:off x="7067503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338" name="Google Shape;1968;p18"/>
          <p:cNvSpPr/>
          <p:nvPr/>
        </p:nvSpPr>
        <p:spPr>
          <a:xfrm>
            <a:off x="7334203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339" name="Google Shape;1969;p18"/>
          <p:cNvSpPr/>
          <p:nvPr/>
        </p:nvSpPr>
        <p:spPr>
          <a:xfrm>
            <a:off x="762789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340" name="Google Shape;1970;p18"/>
          <p:cNvSpPr/>
          <p:nvPr/>
        </p:nvSpPr>
        <p:spPr>
          <a:xfrm>
            <a:off x="7942215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341" name="Google Shape;1971;p18"/>
          <p:cNvSpPr/>
          <p:nvPr/>
        </p:nvSpPr>
        <p:spPr>
          <a:xfrm>
            <a:off x="8216853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342" name="Google Shape;1972;p18"/>
          <p:cNvSpPr/>
          <p:nvPr/>
        </p:nvSpPr>
        <p:spPr>
          <a:xfrm>
            <a:off x="648806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grpSp>
        <p:nvGrpSpPr>
          <p:cNvPr id="421" name="Grupo 420"/>
          <p:cNvGrpSpPr/>
          <p:nvPr/>
        </p:nvGrpSpPr>
        <p:grpSpPr>
          <a:xfrm>
            <a:off x="561803" y="1678374"/>
            <a:ext cx="336450" cy="315938"/>
            <a:chOff x="447250" y="1700791"/>
            <a:chExt cx="525913" cy="493853"/>
          </a:xfrm>
        </p:grpSpPr>
        <p:sp>
          <p:nvSpPr>
            <p:cNvPr id="422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Rectángulo 429"/>
          <p:cNvSpPr/>
          <p:nvPr/>
        </p:nvSpPr>
        <p:spPr>
          <a:xfrm>
            <a:off x="-1861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1" name="Rectángulo 430"/>
          <p:cNvSpPr/>
          <p:nvPr/>
        </p:nvSpPr>
        <p:spPr>
          <a:xfrm>
            <a:off x="-1861" y="3417021"/>
            <a:ext cx="964657" cy="2017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2" name="Rectángulo 431"/>
          <p:cNvSpPr/>
          <p:nvPr/>
        </p:nvSpPr>
        <p:spPr>
          <a:xfrm>
            <a:off x="-1861" y="3084482"/>
            <a:ext cx="964657" cy="201745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3" name="Rectángulo 432"/>
          <p:cNvSpPr/>
          <p:nvPr/>
        </p:nvSpPr>
        <p:spPr>
          <a:xfrm>
            <a:off x="-1861" y="3757333"/>
            <a:ext cx="964657" cy="20174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35" name="Google Shape;151;p14"/>
          <p:cNvSpPr/>
          <p:nvPr/>
        </p:nvSpPr>
        <p:spPr>
          <a:xfrm>
            <a:off x="1067571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16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6" name="Google Shape;151;p14"/>
          <p:cNvSpPr/>
          <p:nvPr/>
        </p:nvSpPr>
        <p:spPr>
          <a:xfrm>
            <a:off x="1067571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08 de mayo)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7" name="Google Shape;151;p14"/>
          <p:cNvSpPr/>
          <p:nvPr/>
        </p:nvSpPr>
        <p:spPr>
          <a:xfrm>
            <a:off x="1067571" y="3076903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RETIRO DE RECURSOS / EJECUCIÓN DE ACCIONES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18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8" name="Google Shape;151;p14"/>
          <p:cNvSpPr/>
          <p:nvPr/>
        </p:nvSpPr>
        <p:spPr>
          <a:xfrm>
            <a:off x="1067571" y="33893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DEVOLUCIÓN DE RECURSOS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28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39" name="Google Shape;151;p14"/>
          <p:cNvSpPr/>
          <p:nvPr/>
        </p:nvSpPr>
        <p:spPr>
          <a:xfrm>
            <a:off x="1067571" y="372744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INFORME DE CULMINACIÓN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agosto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40" name="Grupo 439"/>
          <p:cNvGrpSpPr/>
          <p:nvPr/>
        </p:nvGrpSpPr>
        <p:grpSpPr>
          <a:xfrm>
            <a:off x="561803" y="2363084"/>
            <a:ext cx="336450" cy="315938"/>
            <a:chOff x="447250" y="1700791"/>
            <a:chExt cx="525913" cy="493853"/>
          </a:xfrm>
        </p:grpSpPr>
        <p:sp>
          <p:nvSpPr>
            <p:cNvPr id="457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9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0" name="Google Shape;151;p14"/>
          <p:cNvSpPr/>
          <p:nvPr/>
        </p:nvSpPr>
        <p:spPr>
          <a:xfrm>
            <a:off x="1067571" y="24071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APROBACIÓN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22 de mayo)</a:t>
            </a:r>
            <a:endParaRPr lang="en-US" altLang="en-US" sz="800" b="1" dirty="0">
              <a:latin typeface="+mn-lt"/>
            </a:endParaRPr>
          </a:p>
        </p:txBody>
      </p:sp>
      <p:grpSp>
        <p:nvGrpSpPr>
          <p:cNvPr id="465" name="Grupo 464"/>
          <p:cNvGrpSpPr/>
          <p:nvPr/>
        </p:nvGrpSpPr>
        <p:grpSpPr>
          <a:xfrm>
            <a:off x="561803" y="2720984"/>
            <a:ext cx="336450" cy="315938"/>
            <a:chOff x="447250" y="1700791"/>
            <a:chExt cx="525913" cy="493853"/>
          </a:xfrm>
        </p:grpSpPr>
        <p:sp>
          <p:nvSpPr>
            <p:cNvPr id="46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8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" name="Google Shape;151;p14"/>
          <p:cNvSpPr/>
          <p:nvPr/>
        </p:nvSpPr>
        <p:spPr>
          <a:xfrm>
            <a:off x="1067571" y="276500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ACTIVACIÓN DE CUENTA DE AHORROS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04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junio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470" name="Rectángulo 469"/>
          <p:cNvSpPr/>
          <p:nvPr/>
        </p:nvSpPr>
        <p:spPr>
          <a:xfrm>
            <a:off x="-1861" y="4079531"/>
            <a:ext cx="964657" cy="201745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71" name="Google Shape;151;p14"/>
          <p:cNvSpPr/>
          <p:nvPr/>
        </p:nvSpPr>
        <p:spPr>
          <a:xfrm>
            <a:off x="1067571" y="4049640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Y ENVÍO DE DG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07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setiembre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376" name="Elipse 375"/>
          <p:cNvSpPr/>
          <p:nvPr/>
        </p:nvSpPr>
        <p:spPr>
          <a:xfrm>
            <a:off x="10675443" y="3435524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7" name="Elipse 376"/>
          <p:cNvSpPr/>
          <p:nvPr/>
        </p:nvSpPr>
        <p:spPr>
          <a:xfrm>
            <a:off x="1960865" y="4849977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378" name="Rectángulo 377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  <p:sp>
        <p:nvSpPr>
          <p:cNvPr id="452" name="Rectángulo 451"/>
          <p:cNvSpPr/>
          <p:nvPr/>
        </p:nvSpPr>
        <p:spPr>
          <a:xfrm>
            <a:off x="10990718" y="4916845"/>
            <a:ext cx="255112" cy="88544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3" name="Rectángulo 452"/>
          <p:cNvSpPr/>
          <p:nvPr/>
        </p:nvSpPr>
        <p:spPr>
          <a:xfrm>
            <a:off x="9243993" y="5120877"/>
            <a:ext cx="1746725" cy="85544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54" name="Google Shape;1575;p18"/>
          <p:cNvSpPr/>
          <p:nvPr/>
        </p:nvSpPr>
        <p:spPr>
          <a:xfrm>
            <a:off x="9818327" y="4468990"/>
            <a:ext cx="101917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 dirty="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SETIEMBRE</a:t>
            </a:r>
            <a:endParaRPr lang="en-US" altLang="en-US" dirty="0">
              <a:latin typeface="+mn-lt"/>
            </a:endParaRPr>
          </a:p>
        </p:txBody>
      </p:sp>
      <p:sp>
        <p:nvSpPr>
          <p:cNvPr id="455" name="Google Shape;1924;p18"/>
          <p:cNvSpPr/>
          <p:nvPr/>
        </p:nvSpPr>
        <p:spPr>
          <a:xfrm>
            <a:off x="9612767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456" name="Google Shape;1925;p18"/>
          <p:cNvSpPr/>
          <p:nvPr/>
        </p:nvSpPr>
        <p:spPr>
          <a:xfrm>
            <a:off x="932860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473" name="Google Shape;1926;p18"/>
          <p:cNvSpPr/>
          <p:nvPr/>
        </p:nvSpPr>
        <p:spPr>
          <a:xfrm>
            <a:off x="9898517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481" name="Google Shape;1927;p18"/>
          <p:cNvSpPr/>
          <p:nvPr/>
        </p:nvSpPr>
        <p:spPr>
          <a:xfrm>
            <a:off x="1019220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 dirty="0">
              <a:latin typeface="+mn-lt"/>
            </a:endParaRPr>
          </a:p>
        </p:txBody>
      </p:sp>
      <p:sp>
        <p:nvSpPr>
          <p:cNvPr id="484" name="Google Shape;1928;p18"/>
          <p:cNvSpPr/>
          <p:nvPr/>
        </p:nvSpPr>
        <p:spPr>
          <a:xfrm>
            <a:off x="1047795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 dirty="0">
              <a:latin typeface="+mn-lt"/>
            </a:endParaRPr>
          </a:p>
        </p:txBody>
      </p:sp>
      <p:sp>
        <p:nvSpPr>
          <p:cNvPr id="485" name="Google Shape;1929;p18"/>
          <p:cNvSpPr/>
          <p:nvPr/>
        </p:nvSpPr>
        <p:spPr>
          <a:xfrm>
            <a:off x="10763705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 dirty="0">
              <a:latin typeface="+mn-lt"/>
            </a:endParaRPr>
          </a:p>
        </p:txBody>
      </p:sp>
      <p:sp>
        <p:nvSpPr>
          <p:cNvPr id="486" name="Google Shape;1930;p18"/>
          <p:cNvSpPr/>
          <p:nvPr/>
        </p:nvSpPr>
        <p:spPr>
          <a:xfrm>
            <a:off x="11076443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487" name="Google Shape;1931;p18"/>
          <p:cNvSpPr/>
          <p:nvPr/>
        </p:nvSpPr>
        <p:spPr>
          <a:xfrm>
            <a:off x="936670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 dirty="0">
              <a:latin typeface="+mn-lt"/>
            </a:endParaRPr>
          </a:p>
        </p:txBody>
      </p:sp>
      <p:sp>
        <p:nvSpPr>
          <p:cNvPr id="488" name="Google Shape;1932;p18"/>
          <p:cNvSpPr/>
          <p:nvPr/>
        </p:nvSpPr>
        <p:spPr>
          <a:xfrm>
            <a:off x="9641343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489" name="Google Shape;1933;p18"/>
          <p:cNvSpPr/>
          <p:nvPr/>
        </p:nvSpPr>
        <p:spPr>
          <a:xfrm>
            <a:off x="9936617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490" name="Google Shape;1934;p18"/>
          <p:cNvSpPr/>
          <p:nvPr/>
        </p:nvSpPr>
        <p:spPr>
          <a:xfrm>
            <a:off x="1022078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491" name="Google Shape;1935;p18"/>
          <p:cNvSpPr/>
          <p:nvPr/>
        </p:nvSpPr>
        <p:spPr>
          <a:xfrm>
            <a:off x="1050653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492" name="Google Shape;1936;p18"/>
          <p:cNvSpPr/>
          <p:nvPr/>
        </p:nvSpPr>
        <p:spPr>
          <a:xfrm>
            <a:off x="1079228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493" name="Google Shape;1937;p18"/>
          <p:cNvSpPr/>
          <p:nvPr/>
        </p:nvSpPr>
        <p:spPr>
          <a:xfrm>
            <a:off x="11076443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494" name="Google Shape;1938;p18"/>
          <p:cNvSpPr/>
          <p:nvPr/>
        </p:nvSpPr>
        <p:spPr>
          <a:xfrm>
            <a:off x="9366705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495" name="Google Shape;1939;p18"/>
          <p:cNvSpPr/>
          <p:nvPr/>
        </p:nvSpPr>
        <p:spPr>
          <a:xfrm>
            <a:off x="961276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496" name="Google Shape;1940;p18"/>
          <p:cNvSpPr/>
          <p:nvPr/>
        </p:nvSpPr>
        <p:spPr>
          <a:xfrm>
            <a:off x="989851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497" name="Google Shape;1941;p18"/>
          <p:cNvSpPr/>
          <p:nvPr/>
        </p:nvSpPr>
        <p:spPr>
          <a:xfrm>
            <a:off x="1019220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498" name="Google Shape;1942;p18"/>
          <p:cNvSpPr/>
          <p:nvPr/>
        </p:nvSpPr>
        <p:spPr>
          <a:xfrm>
            <a:off x="1047795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499" name="Google Shape;1943;p18"/>
          <p:cNvSpPr/>
          <p:nvPr/>
        </p:nvSpPr>
        <p:spPr>
          <a:xfrm>
            <a:off x="10763705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00" name="Google Shape;1944;p18"/>
          <p:cNvSpPr/>
          <p:nvPr/>
        </p:nvSpPr>
        <p:spPr>
          <a:xfrm>
            <a:off x="11047867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501" name="Google Shape;1945;p18"/>
          <p:cNvSpPr/>
          <p:nvPr/>
        </p:nvSpPr>
        <p:spPr>
          <a:xfrm>
            <a:off x="932860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502" name="Google Shape;1946;p18"/>
          <p:cNvSpPr/>
          <p:nvPr/>
        </p:nvSpPr>
        <p:spPr>
          <a:xfrm>
            <a:off x="961276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503" name="Google Shape;1947;p18"/>
          <p:cNvSpPr/>
          <p:nvPr/>
        </p:nvSpPr>
        <p:spPr>
          <a:xfrm>
            <a:off x="989851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504" name="Google Shape;1948;p18"/>
          <p:cNvSpPr/>
          <p:nvPr/>
        </p:nvSpPr>
        <p:spPr>
          <a:xfrm>
            <a:off x="1019220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505" name="Google Shape;1949;p18"/>
          <p:cNvSpPr/>
          <p:nvPr/>
        </p:nvSpPr>
        <p:spPr>
          <a:xfrm>
            <a:off x="1047795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506" name="Google Shape;1950;p18"/>
          <p:cNvSpPr/>
          <p:nvPr/>
        </p:nvSpPr>
        <p:spPr>
          <a:xfrm>
            <a:off x="1076370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507" name="Google Shape;1951;p18"/>
          <p:cNvSpPr/>
          <p:nvPr/>
        </p:nvSpPr>
        <p:spPr>
          <a:xfrm>
            <a:off x="11047867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508" name="Google Shape;1952;p18"/>
          <p:cNvSpPr/>
          <p:nvPr/>
        </p:nvSpPr>
        <p:spPr>
          <a:xfrm>
            <a:off x="932860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509" name="Google Shape;1953;p18"/>
          <p:cNvSpPr/>
          <p:nvPr/>
        </p:nvSpPr>
        <p:spPr>
          <a:xfrm>
            <a:off x="961276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510" name="Google Shape;1954;p18"/>
          <p:cNvSpPr/>
          <p:nvPr/>
        </p:nvSpPr>
        <p:spPr>
          <a:xfrm>
            <a:off x="989851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511" name="Google Shape;1955;p18"/>
          <p:cNvSpPr/>
          <p:nvPr/>
        </p:nvSpPr>
        <p:spPr>
          <a:xfrm>
            <a:off x="1019220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12" name="Google Shape;1956;p18"/>
          <p:cNvSpPr/>
          <p:nvPr/>
        </p:nvSpPr>
        <p:spPr>
          <a:xfrm>
            <a:off x="1047795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13" name="Google Shape;1957;p18"/>
          <p:cNvSpPr/>
          <p:nvPr/>
        </p:nvSpPr>
        <p:spPr>
          <a:xfrm>
            <a:off x="1076370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14" name="Google Shape;1958;p18"/>
          <p:cNvSpPr/>
          <p:nvPr/>
        </p:nvSpPr>
        <p:spPr>
          <a:xfrm>
            <a:off x="11047867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15" name="Google Shape;1959;p18"/>
          <p:cNvSpPr/>
          <p:nvPr/>
        </p:nvSpPr>
        <p:spPr>
          <a:xfrm>
            <a:off x="9328605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16" name="Google Shape;1960;p18"/>
          <p:cNvSpPr/>
          <p:nvPr/>
        </p:nvSpPr>
        <p:spPr>
          <a:xfrm>
            <a:off x="9612767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517" name="Google Shape;1961;p18"/>
          <p:cNvSpPr/>
          <p:nvPr/>
        </p:nvSpPr>
        <p:spPr>
          <a:xfrm>
            <a:off x="9936617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18" name="Google Shape;1962;p18"/>
          <p:cNvSpPr/>
          <p:nvPr/>
        </p:nvSpPr>
        <p:spPr>
          <a:xfrm>
            <a:off x="1022078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19" name="Google Shape;1963;p18"/>
          <p:cNvSpPr/>
          <p:nvPr/>
        </p:nvSpPr>
        <p:spPr>
          <a:xfrm>
            <a:off x="1050653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20" name="Google Shape;1964;p18"/>
          <p:cNvSpPr/>
          <p:nvPr/>
        </p:nvSpPr>
        <p:spPr>
          <a:xfrm>
            <a:off x="1079228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21" name="Google Shape;1965;p18"/>
          <p:cNvSpPr/>
          <p:nvPr/>
        </p:nvSpPr>
        <p:spPr>
          <a:xfrm>
            <a:off x="11076443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22" name="Google Shape;1966;p18"/>
          <p:cNvSpPr/>
          <p:nvPr/>
        </p:nvSpPr>
        <p:spPr>
          <a:xfrm>
            <a:off x="9574667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523" name="Google Shape;1967;p18"/>
          <p:cNvSpPr/>
          <p:nvPr/>
        </p:nvSpPr>
        <p:spPr>
          <a:xfrm>
            <a:off x="9888993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524" name="Google Shape;1968;p18"/>
          <p:cNvSpPr/>
          <p:nvPr/>
        </p:nvSpPr>
        <p:spPr>
          <a:xfrm>
            <a:off x="10155693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525" name="Google Shape;1969;p18"/>
          <p:cNvSpPr/>
          <p:nvPr/>
        </p:nvSpPr>
        <p:spPr>
          <a:xfrm>
            <a:off x="1044938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526" name="Google Shape;1970;p18"/>
          <p:cNvSpPr/>
          <p:nvPr/>
        </p:nvSpPr>
        <p:spPr>
          <a:xfrm>
            <a:off x="10763705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527" name="Google Shape;1971;p18"/>
          <p:cNvSpPr/>
          <p:nvPr/>
        </p:nvSpPr>
        <p:spPr>
          <a:xfrm>
            <a:off x="11038343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528" name="Google Shape;1972;p18"/>
          <p:cNvSpPr/>
          <p:nvPr/>
        </p:nvSpPr>
        <p:spPr>
          <a:xfrm>
            <a:off x="930955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116" name="Google Shape;1746;p18"/>
          <p:cNvSpPr/>
          <p:nvPr/>
        </p:nvSpPr>
        <p:spPr>
          <a:xfrm>
            <a:off x="765646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449" name="Elipse 448"/>
          <p:cNvSpPr/>
          <p:nvPr/>
        </p:nvSpPr>
        <p:spPr>
          <a:xfrm>
            <a:off x="7579062" y="3239472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sp>
        <p:nvSpPr>
          <p:cNvPr id="542" name="Rectángulo 541"/>
          <p:cNvSpPr/>
          <p:nvPr/>
        </p:nvSpPr>
        <p:spPr>
          <a:xfrm>
            <a:off x="8149093" y="5765464"/>
            <a:ext cx="276700" cy="85544"/>
          </a:xfrm>
          <a:prstGeom prst="rect">
            <a:avLst/>
          </a:pr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43" name="Rectángulo 542"/>
          <p:cNvSpPr/>
          <p:nvPr/>
        </p:nvSpPr>
        <p:spPr>
          <a:xfrm>
            <a:off x="4379305" y="819418"/>
            <a:ext cx="70724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ACONDICIONAMIENTO DE INCLUSIVOS</a:t>
            </a:r>
          </a:p>
        </p:txBody>
      </p:sp>
    </p:spTree>
    <p:extLst>
      <p:ext uri="{BB962C8B-B14F-4D97-AF65-F5344CB8AC3E}">
        <p14:creationId xmlns:p14="http://schemas.microsoft.com/office/powerpoint/2010/main" val="26097536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8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0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pic>
        <p:nvPicPr>
          <p:cNvPr id="52" name="Imagen 5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53" name="Rectángulo 52"/>
          <p:cNvSpPr/>
          <p:nvPr/>
        </p:nvSpPr>
        <p:spPr>
          <a:xfrm>
            <a:off x="0" y="2601637"/>
            <a:ext cx="7712242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3200" b="1" dirty="0"/>
              <a:t>Antes de ingresar al sistema</a:t>
            </a:r>
          </a:p>
          <a:p>
            <a:pPr algn="ctr"/>
            <a:r>
              <a:rPr lang="es-PE" sz="3200" b="1" dirty="0"/>
              <a:t>“Mi Mantenimiento”</a:t>
            </a:r>
          </a:p>
          <a:p>
            <a:pPr algn="ctr"/>
            <a:endParaRPr lang="es-PE" sz="3200" b="1" dirty="0"/>
          </a:p>
          <a:p>
            <a:pPr algn="ctr"/>
            <a:r>
              <a:rPr lang="es-PE" sz="5400" b="1" dirty="0"/>
              <a:t>¿QUÉ DEBO HACER?</a:t>
            </a:r>
          </a:p>
        </p:txBody>
      </p:sp>
      <p:pic>
        <p:nvPicPr>
          <p:cNvPr id="54" name="Marcador de posición de imagen 16"/>
          <p:cNvPicPr>
            <a:picLocks noChangeAspect="1"/>
          </p:cNvPicPr>
          <p:nvPr/>
        </p:nvPicPr>
        <p:blipFill rotWithShape="1">
          <a:blip r:embed="rId3"/>
          <a:srcRect l="35726" r="31186"/>
          <a:stretch/>
        </p:blipFill>
        <p:spPr bwMode="auto">
          <a:xfrm>
            <a:off x="8157411" y="-1"/>
            <a:ext cx="4034589" cy="6343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6531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9033669" y="2285278"/>
            <a:ext cx="2257425" cy="1128712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7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6996906" y="3413990"/>
            <a:ext cx="2262188" cy="1135063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8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4964906" y="2285278"/>
            <a:ext cx="2262188" cy="1128712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9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2932906" y="3413990"/>
            <a:ext cx="2262188" cy="1135063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0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900906" y="2285278"/>
            <a:ext cx="2259013" cy="1128712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1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9033669" y="3413990"/>
            <a:ext cx="2257425" cy="1135063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rgbClr val="69D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2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9033669" y="3413990"/>
            <a:ext cx="2257425" cy="1135063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noFill/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3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6996906" y="2285278"/>
            <a:ext cx="2262188" cy="1128712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4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4964906" y="3413990"/>
            <a:ext cx="2262188" cy="1135063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8C1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5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4964906" y="3413990"/>
            <a:ext cx="2262188" cy="1135063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noFill/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6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2932906" y="2285278"/>
            <a:ext cx="2262188" cy="1128712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7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2932906" y="2285278"/>
            <a:ext cx="2262188" cy="1128712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noFill/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8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900906" y="3413990"/>
            <a:ext cx="2259013" cy="1135063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rgbClr val="FFCC5E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29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1683544" y="3002828"/>
            <a:ext cx="696912" cy="828675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0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7685881" y="3109190"/>
            <a:ext cx="968375" cy="647700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1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9741694" y="3034578"/>
            <a:ext cx="841375" cy="701675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2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3448844" y="3055215"/>
            <a:ext cx="1231900" cy="644525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3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5817394" y="3010765"/>
            <a:ext cx="557212" cy="808038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4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4012" y="1609442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6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35" name="Google Shape;142;p14">
            <a:extLst>
              <a:ext uri="{FF2B5EF4-FFF2-40B4-BE49-F238E27FC236}">
                <a16:creationId xmlns:a16="http://schemas.microsoft.com/office/drawing/2014/main" id="{1839E9D8-0E7E-466D-B87C-29F9AE4BB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51" y="1609442"/>
            <a:ext cx="8159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6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36" name="Google Shape;143;p14">
            <a:extLst>
              <a:ext uri="{FF2B5EF4-FFF2-40B4-BE49-F238E27FC236}">
                <a16:creationId xmlns:a16="http://schemas.microsoft.com/office/drawing/2014/main" id="{7FA6CA9A-0A15-44F5-8D83-FBB209625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1694" y="1609442"/>
            <a:ext cx="828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6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37" name="Google Shape;144;p14">
            <a:extLst>
              <a:ext uri="{FF2B5EF4-FFF2-40B4-BE49-F238E27FC236}">
                <a16:creationId xmlns:a16="http://schemas.microsoft.com/office/drawing/2014/main" id="{314DEC11-8416-4C50-94DF-1295DA6CA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3428" y="1609442"/>
            <a:ext cx="844550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6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38" name="Google Shape;145;p14">
            <a:extLst>
              <a:ext uri="{FF2B5EF4-FFF2-40B4-BE49-F238E27FC236}">
                <a16:creationId xmlns:a16="http://schemas.microsoft.com/office/drawing/2014/main" id="{3BC7EEF4-F82C-43B6-B138-B3BC14C5E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6962" y="1609442"/>
            <a:ext cx="844550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6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39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5294" y="1817404"/>
            <a:ext cx="638175" cy="66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32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01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40" name="Google Shape;147;p14">
            <a:extLst>
              <a:ext uri="{FF2B5EF4-FFF2-40B4-BE49-F238E27FC236}">
                <a16:creationId xmlns:a16="http://schemas.microsoft.com/office/drawing/2014/main" id="{1DA05D5D-C3F6-4C07-BC19-05885DF93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5320" y="1817404"/>
            <a:ext cx="747712" cy="66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32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03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41" name="Google Shape;148;p14">
            <a:extLst>
              <a:ext uri="{FF2B5EF4-FFF2-40B4-BE49-F238E27FC236}">
                <a16:creationId xmlns:a16="http://schemas.microsoft.com/office/drawing/2014/main" id="{178C2ACE-2FB5-4E74-9A2A-83555FAD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8999" y="1817404"/>
            <a:ext cx="766763" cy="66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32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05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42" name="Google Shape;149;p14">
            <a:extLst>
              <a:ext uri="{FF2B5EF4-FFF2-40B4-BE49-F238E27FC236}">
                <a16:creationId xmlns:a16="http://schemas.microsoft.com/office/drawing/2014/main" id="{51EF4687-C10E-411A-9B1D-AFF6E2D43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2071" y="1815817"/>
            <a:ext cx="10064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32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04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43" name="Google Shape;150;p14">
            <a:extLst>
              <a:ext uri="{FF2B5EF4-FFF2-40B4-BE49-F238E27FC236}">
                <a16:creationId xmlns:a16="http://schemas.microsoft.com/office/drawing/2014/main" id="{F43E02D3-614D-4E20-8EC9-4BBA9F66D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443" y="1815817"/>
            <a:ext cx="1017588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3200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02</a:t>
            </a:r>
            <a:endParaRPr lang="es-EC" altLang="es-EC" sz="1050" dirty="0">
              <a:latin typeface="Calibri" panose="020F0502020204030204" pitchFamily="34" charset="0"/>
            </a:endParaRPr>
          </a:p>
        </p:txBody>
      </p:sp>
      <p:sp>
        <p:nvSpPr>
          <p:cNvPr id="47" name="Google Shape;154;p14">
            <a:extLst>
              <a:ext uri="{FF2B5EF4-FFF2-40B4-BE49-F238E27FC236}">
                <a16:creationId xmlns:a16="http://schemas.microsoft.com/office/drawing/2014/main" id="{E969F0C2-8239-4610-8BCA-51C0254EB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0443" y="4980407"/>
            <a:ext cx="1619250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1F6C9C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1F6C9C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COMUNICO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8" name="Google Shape;155;p14">
            <a:extLst>
              <a:ext uri="{FF2B5EF4-FFF2-40B4-BE49-F238E27FC236}">
                <a16:creationId xmlns:a16="http://schemas.microsoft.com/office/drawing/2014/main" id="{4C5F1440-3F5C-48B7-891C-951DE4B9E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811" y="4981408"/>
            <a:ext cx="1818378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PROGRAMO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4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868" y="4980407"/>
            <a:ext cx="2228160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FFAE00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FFAE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ME INFORMO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5" name="Google Shape;152;p14">
            <a:extLst>
              <a:ext uri="{FF2B5EF4-FFF2-40B4-BE49-F238E27FC236}">
                <a16:creationId xmlns:a16="http://schemas.microsoft.com/office/drawing/2014/main" id="{0B9F431D-E716-4297-810A-E8644A512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0181" y="4980407"/>
            <a:ext cx="1671637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8C103D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8C103D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EJECUTO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6" name="Google Shape;153;p14">
            <a:extLst>
              <a:ext uri="{FF2B5EF4-FFF2-40B4-BE49-F238E27FC236}">
                <a16:creationId xmlns:a16="http://schemas.microsoft.com/office/drawing/2014/main" id="{76950723-A11F-4602-8F28-BE74C13C7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9755" y="4980407"/>
            <a:ext cx="1533525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C5D1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38C5D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DECLARO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44" name="Imagen 4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45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80" y="218317"/>
            <a:ext cx="5887732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AE00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32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¿COMÓ LO REALIZAMOS?</a:t>
            </a:r>
            <a:endParaRPr lang="es-EC" altLang="es-EC" sz="1800" dirty="0">
              <a:solidFill>
                <a:srgbClr val="C00000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232909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8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0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2" name="Grupo 31"/>
          <p:cNvGrpSpPr/>
          <p:nvPr/>
        </p:nvGrpSpPr>
        <p:grpSpPr>
          <a:xfrm>
            <a:off x="1281018" y="2869842"/>
            <a:ext cx="1226122" cy="1233855"/>
            <a:chOff x="457675" y="4725809"/>
            <a:chExt cx="503238" cy="506412"/>
          </a:xfrm>
        </p:grpSpPr>
        <p:sp>
          <p:nvSpPr>
            <p:cNvPr id="30" name="Google Shape;314;p20">
              <a:extLst>
                <a:ext uri="{FF2B5EF4-FFF2-40B4-BE49-F238E27FC236}">
                  <a16:creationId xmlns:a16="http://schemas.microsoft.com/office/drawing/2014/main" id="{AA761D1C-F92C-4F04-B70B-BA83FE3A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5" y="4725809"/>
              <a:ext cx="503238" cy="506412"/>
            </a:xfrm>
            <a:prstGeom prst="ellipse">
              <a:avLst/>
            </a:prstGeom>
            <a:solidFill>
              <a:srgbClr val="D5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pPr eaLnBrk="1" hangingPunct="1">
                <a:buClr>
                  <a:srgbClr val="000000"/>
                </a:buClr>
                <a:buFont typeface="Arial" panose="020B0604020202020204" pitchFamily="34" charset="0"/>
              </a:pPr>
              <a:endParaRPr lang="es-EC" altLang="es-EC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pic>
          <p:nvPicPr>
            <p:cNvPr id="31" name="Google Shape;248;p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10765" y="4797411"/>
              <a:ext cx="397058" cy="36320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452994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COMITÉ DE MANTENIMIENTO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52" name="Imagen 5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53" name="Rectángulo 52"/>
          <p:cNvSpPr/>
          <p:nvPr/>
        </p:nvSpPr>
        <p:spPr>
          <a:xfrm>
            <a:off x="5809027" y="399858"/>
            <a:ext cx="5642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COMITE Y FAM</a:t>
            </a:r>
          </a:p>
        </p:txBody>
      </p:sp>
      <p:sp>
        <p:nvSpPr>
          <p:cNvPr id="54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540676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96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1</a:t>
            </a:r>
            <a:endParaRPr lang="es-EC" altLang="es-EC" sz="72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47268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5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8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5" name="Rectángulo 34"/>
          <p:cNvSpPr/>
          <p:nvPr/>
        </p:nvSpPr>
        <p:spPr>
          <a:xfrm>
            <a:off x="5268687" y="399858"/>
            <a:ext cx="618308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COMITÉ DE MANTENIMIENTO</a:t>
            </a:r>
          </a:p>
        </p:txBody>
      </p:sp>
      <p:graphicFrame>
        <p:nvGraphicFramePr>
          <p:cNvPr id="41" name="1 Diagrama"/>
          <p:cNvGraphicFramePr/>
          <p:nvPr>
            <p:extLst>
              <p:ext uri="{D42A27DB-BD31-4B8C-83A1-F6EECF244321}">
                <p14:modId xmlns:p14="http://schemas.microsoft.com/office/powerpoint/2010/main" val="1917048589"/>
              </p:ext>
            </p:extLst>
          </p:nvPr>
        </p:nvGraphicFramePr>
        <p:xfrm>
          <a:off x="398307" y="1705754"/>
          <a:ext cx="10928021" cy="46831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27" name="Imagen 2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446852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8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0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2" name="Grupo 31"/>
          <p:cNvGrpSpPr/>
          <p:nvPr/>
        </p:nvGrpSpPr>
        <p:grpSpPr>
          <a:xfrm>
            <a:off x="1281018" y="2869842"/>
            <a:ext cx="1226122" cy="1233855"/>
            <a:chOff x="457675" y="4725809"/>
            <a:chExt cx="503238" cy="506412"/>
          </a:xfrm>
        </p:grpSpPr>
        <p:sp>
          <p:nvSpPr>
            <p:cNvPr id="30" name="Google Shape;314;p20">
              <a:extLst>
                <a:ext uri="{FF2B5EF4-FFF2-40B4-BE49-F238E27FC236}">
                  <a16:creationId xmlns:a16="http://schemas.microsoft.com/office/drawing/2014/main" id="{AA761D1C-F92C-4F04-B70B-BA83FE3A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5" y="4725809"/>
              <a:ext cx="503238" cy="506412"/>
            </a:xfrm>
            <a:prstGeom prst="ellipse">
              <a:avLst/>
            </a:prstGeom>
            <a:solidFill>
              <a:srgbClr val="D5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pPr eaLnBrk="1" hangingPunct="1">
                <a:buClr>
                  <a:srgbClr val="000000"/>
                </a:buClr>
                <a:buFont typeface="Arial" panose="020B0604020202020204" pitchFamily="34" charset="0"/>
              </a:pPr>
              <a:endParaRPr lang="es-EC" altLang="es-EC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pic>
          <p:nvPicPr>
            <p:cNvPr id="31" name="Google Shape;248;p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10765" y="4797411"/>
              <a:ext cx="397058" cy="36320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452994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COMITÉ DE MANTENIMIENTO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1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531" y="4529945"/>
            <a:ext cx="126575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FAM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5" name="Google Shape;314;p20">
            <a:extLst>
              <a:ext uri="{FF2B5EF4-FFF2-40B4-BE49-F238E27FC236}">
                <a16:creationId xmlns:a16="http://schemas.microsoft.com/office/drawing/2014/main" id="{AA761D1C-F92C-4F04-B70B-BA83FE3A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761" y="2869842"/>
            <a:ext cx="1226122" cy="1233855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33" name="Google Shape;263;p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33465" y="3078117"/>
            <a:ext cx="851226" cy="778655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Imagen 5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53" name="Rectángulo 52"/>
          <p:cNvSpPr/>
          <p:nvPr/>
        </p:nvSpPr>
        <p:spPr>
          <a:xfrm>
            <a:off x="5809027" y="399858"/>
            <a:ext cx="5642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COMITE Y FAM</a:t>
            </a:r>
          </a:p>
        </p:txBody>
      </p:sp>
      <p:sp>
        <p:nvSpPr>
          <p:cNvPr id="34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540676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96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1</a:t>
            </a:r>
            <a:endParaRPr lang="es-EC" altLang="es-EC" sz="72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6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394" y="5400693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96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</a:t>
            </a:r>
            <a:endParaRPr lang="es-EC" altLang="es-EC" sz="72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768997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" name="Conector recto 63"/>
          <p:cNvCxnSpPr/>
          <p:nvPr/>
        </p:nvCxnSpPr>
        <p:spPr>
          <a:xfrm flipV="1">
            <a:off x="3757029" y="1436717"/>
            <a:ext cx="1226122" cy="207297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6" name="Conector recto 65"/>
          <p:cNvCxnSpPr/>
          <p:nvPr/>
        </p:nvCxnSpPr>
        <p:spPr>
          <a:xfrm flipV="1">
            <a:off x="3757029" y="2321358"/>
            <a:ext cx="2096701" cy="118833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Conector recto 68"/>
          <p:cNvCxnSpPr/>
          <p:nvPr/>
        </p:nvCxnSpPr>
        <p:spPr>
          <a:xfrm>
            <a:off x="3757029" y="3509688"/>
            <a:ext cx="1191906" cy="202713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Conector recto 85"/>
          <p:cNvCxnSpPr/>
          <p:nvPr/>
        </p:nvCxnSpPr>
        <p:spPr>
          <a:xfrm>
            <a:off x="3768785" y="3487073"/>
            <a:ext cx="2084945" cy="119935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7" name="Conector recto 96"/>
          <p:cNvCxnSpPr/>
          <p:nvPr/>
        </p:nvCxnSpPr>
        <p:spPr>
          <a:xfrm>
            <a:off x="3790950" y="3505200"/>
            <a:ext cx="2413104" cy="4004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8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0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grpSp>
        <p:nvGrpSpPr>
          <p:cNvPr id="32" name="Grupo 31"/>
          <p:cNvGrpSpPr/>
          <p:nvPr/>
        </p:nvGrpSpPr>
        <p:grpSpPr>
          <a:xfrm>
            <a:off x="1281018" y="2869842"/>
            <a:ext cx="1226122" cy="1233855"/>
            <a:chOff x="457675" y="4725809"/>
            <a:chExt cx="503238" cy="506412"/>
          </a:xfrm>
        </p:grpSpPr>
        <p:sp>
          <p:nvSpPr>
            <p:cNvPr id="30" name="Google Shape;314;p20">
              <a:extLst>
                <a:ext uri="{FF2B5EF4-FFF2-40B4-BE49-F238E27FC236}">
                  <a16:creationId xmlns:a16="http://schemas.microsoft.com/office/drawing/2014/main" id="{AA761D1C-F92C-4F04-B70B-BA83FE3A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5" y="4725809"/>
              <a:ext cx="503238" cy="506412"/>
            </a:xfrm>
            <a:prstGeom prst="ellipse">
              <a:avLst/>
            </a:prstGeom>
            <a:solidFill>
              <a:srgbClr val="D5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pPr eaLnBrk="1" hangingPunct="1">
                <a:buClr>
                  <a:srgbClr val="000000"/>
                </a:buClr>
                <a:buFont typeface="Arial" panose="020B0604020202020204" pitchFamily="34" charset="0"/>
              </a:pPr>
              <a:endParaRPr lang="es-EC" altLang="es-EC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pic>
          <p:nvPicPr>
            <p:cNvPr id="31" name="Google Shape;248;p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10765" y="4797411"/>
              <a:ext cx="397058" cy="36320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" name="Google Shape;409;p46"/>
          <p:cNvSpPr/>
          <p:nvPr/>
        </p:nvSpPr>
        <p:spPr>
          <a:xfrm>
            <a:off x="4471189" y="897928"/>
            <a:ext cx="1039427" cy="1039427"/>
          </a:xfrm>
          <a:prstGeom prst="ellipse">
            <a:avLst/>
          </a:prstGeom>
          <a:solidFill>
            <a:schemeClr val="tx1"/>
          </a:solidFill>
          <a:ln w="381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endParaRPr sz="1250" b="1" kern="1000" spc="-25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  <a:sym typeface="Calibri"/>
            </a:endParaRPr>
          </a:p>
        </p:txBody>
      </p:sp>
      <p:sp>
        <p:nvSpPr>
          <p:cNvPr id="38" name="Google Shape;409;p46"/>
          <p:cNvSpPr/>
          <p:nvPr/>
        </p:nvSpPr>
        <p:spPr>
          <a:xfrm>
            <a:off x="5334403" y="1863200"/>
            <a:ext cx="1039427" cy="1039427"/>
          </a:xfrm>
          <a:prstGeom prst="ellipse">
            <a:avLst/>
          </a:prstGeom>
          <a:solidFill>
            <a:schemeClr val="tx1"/>
          </a:solidFill>
          <a:ln w="381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endParaRPr sz="1250" b="1" kern="1000" spc="-25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  <a:sym typeface="Calibri"/>
            </a:endParaRPr>
          </a:p>
        </p:txBody>
      </p:sp>
      <p:sp>
        <p:nvSpPr>
          <p:cNvPr id="39" name="Google Shape;409;p46"/>
          <p:cNvSpPr/>
          <p:nvPr/>
        </p:nvSpPr>
        <p:spPr>
          <a:xfrm>
            <a:off x="4475357" y="5009799"/>
            <a:ext cx="1039427" cy="1039427"/>
          </a:xfrm>
          <a:prstGeom prst="ellipse">
            <a:avLst/>
          </a:prstGeom>
          <a:solidFill>
            <a:schemeClr val="tx1"/>
          </a:solidFill>
          <a:ln w="381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endParaRPr sz="1250" b="1" kern="1000" spc="-25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  <a:sym typeface="Calibri"/>
            </a:endParaRPr>
          </a:p>
        </p:txBody>
      </p:sp>
      <p:pic>
        <p:nvPicPr>
          <p:cNvPr id="40" name="Google Shape;281;p42"/>
          <p:cNvPicPr preferRelativeResize="0"/>
          <p:nvPr/>
        </p:nvPicPr>
        <p:blipFill>
          <a:blip r:embed="rId3">
            <a:alphaModFix/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9179" y="5293394"/>
            <a:ext cx="640095" cy="607305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256;p42"/>
          <p:cNvPicPr preferRelativeResize="0"/>
          <p:nvPr/>
        </p:nvPicPr>
        <p:blipFill rotWithShape="1">
          <a:blip r:embed="rId5">
            <a:alphaModFix/>
            <a:lum bright="70000" contrast="-70000"/>
          </a:blip>
          <a:srcRect/>
          <a:stretch/>
        </p:blipFill>
        <p:spPr>
          <a:xfrm>
            <a:off x="4665486" y="1124483"/>
            <a:ext cx="640095" cy="58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6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1910" y="1972907"/>
            <a:ext cx="702144" cy="702144"/>
          </a:xfrm>
          <a:prstGeom prst="rect">
            <a:avLst/>
          </a:prstGeom>
        </p:spPr>
      </p:pic>
      <p:sp>
        <p:nvSpPr>
          <p:cNvPr id="46" name="Rectángulo 45"/>
          <p:cNvSpPr/>
          <p:nvPr/>
        </p:nvSpPr>
        <p:spPr>
          <a:xfrm>
            <a:off x="6649125" y="1974119"/>
            <a:ext cx="48899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b="1" dirty="0"/>
              <a:t>Espacios a Priorizar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Según lo indicado en la Norma Técnica Específica.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La prioridad son las aulas y los servicios higiénicos.</a:t>
            </a:r>
            <a:endParaRPr lang="es-PE" b="1" dirty="0"/>
          </a:p>
        </p:txBody>
      </p:sp>
      <p:sp>
        <p:nvSpPr>
          <p:cNvPr id="47" name="Rectángulo 46"/>
          <p:cNvSpPr/>
          <p:nvPr/>
        </p:nvSpPr>
        <p:spPr>
          <a:xfrm>
            <a:off x="5893187" y="930374"/>
            <a:ext cx="485124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b="1" dirty="0"/>
              <a:t>Acciones de Mantenimiento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Según las acciones permitidas en la Ficha de Acciones de Mantenimiento - FAM aprobada en la Norma Técnica Específica.</a:t>
            </a:r>
          </a:p>
        </p:txBody>
      </p:sp>
      <p:sp>
        <p:nvSpPr>
          <p:cNvPr id="48" name="Rectángulo 47"/>
          <p:cNvSpPr/>
          <p:nvPr/>
        </p:nvSpPr>
        <p:spPr>
          <a:xfrm>
            <a:off x="6572058" y="4059697"/>
            <a:ext cx="485358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b="1" dirty="0"/>
              <a:t>Cotización de Actividades</a:t>
            </a:r>
          </a:p>
          <a:p>
            <a:pPr algn="just"/>
            <a:r>
              <a:rPr lang="es-PE" dirty="0"/>
              <a:t>Se debe tomar en cuenta los siguientes costos por cada ítem de intervención: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Materiales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Mano de Obra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Transporte</a:t>
            </a:r>
          </a:p>
        </p:txBody>
      </p:sp>
      <p:sp>
        <p:nvSpPr>
          <p:cNvPr id="50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452994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COMITÉ DE MANTENIMIENTO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1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531" y="4529945"/>
            <a:ext cx="126575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FAM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83" name="Google Shape;409;p46"/>
          <p:cNvSpPr/>
          <p:nvPr/>
        </p:nvSpPr>
        <p:spPr>
          <a:xfrm>
            <a:off x="5334403" y="4160216"/>
            <a:ext cx="1039427" cy="1039427"/>
          </a:xfrm>
          <a:prstGeom prst="ellipse">
            <a:avLst/>
          </a:prstGeom>
          <a:solidFill>
            <a:schemeClr val="tx1"/>
          </a:solidFill>
          <a:ln w="381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endParaRPr sz="1250" b="1" kern="1000" spc="-25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  <a:sym typeface="Calibri"/>
            </a:endParaRPr>
          </a:p>
        </p:txBody>
      </p:sp>
      <p:pic>
        <p:nvPicPr>
          <p:cNvPr id="84" name="Imagen 83"/>
          <p:cNvPicPr>
            <a:picLocks noChangeAspect="1"/>
          </p:cNvPicPr>
          <p:nvPr/>
        </p:nvPicPr>
        <p:blipFill>
          <a:blip r:embed="rId6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1910" y="4269923"/>
            <a:ext cx="702144" cy="702144"/>
          </a:xfrm>
          <a:prstGeom prst="rect">
            <a:avLst/>
          </a:prstGeom>
        </p:spPr>
      </p:pic>
      <p:sp>
        <p:nvSpPr>
          <p:cNvPr id="85" name="Rectángulo 84"/>
          <p:cNvSpPr/>
          <p:nvPr/>
        </p:nvSpPr>
        <p:spPr>
          <a:xfrm>
            <a:off x="5570791" y="5485868"/>
            <a:ext cx="48899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b="1" dirty="0"/>
              <a:t>Registro de FAM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Con esta información inicia el registro de la FAM en el sistema Mi Mantenimiento o elabora una programación borrador en caso no tenga acceso a Internet.</a:t>
            </a:r>
          </a:p>
        </p:txBody>
      </p:sp>
      <p:sp>
        <p:nvSpPr>
          <p:cNvPr id="91" name="Google Shape;409;p46"/>
          <p:cNvSpPr/>
          <p:nvPr/>
        </p:nvSpPr>
        <p:spPr>
          <a:xfrm>
            <a:off x="5686223" y="3007151"/>
            <a:ext cx="1039427" cy="1039427"/>
          </a:xfrm>
          <a:prstGeom prst="ellipse">
            <a:avLst/>
          </a:prstGeom>
          <a:solidFill>
            <a:schemeClr val="tx1"/>
          </a:solidFill>
          <a:ln w="381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endParaRPr sz="1250" b="1" kern="1000" spc="-25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  <a:sym typeface="Calibri"/>
            </a:endParaRPr>
          </a:p>
        </p:txBody>
      </p:sp>
      <p:pic>
        <p:nvPicPr>
          <p:cNvPr id="92" name="Imagen 91"/>
          <p:cNvPicPr>
            <a:picLocks noChangeAspect="1"/>
          </p:cNvPicPr>
          <p:nvPr/>
        </p:nvPicPr>
        <p:blipFill>
          <a:blip r:embed="rId6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3730" y="3116858"/>
            <a:ext cx="702144" cy="702144"/>
          </a:xfrm>
          <a:prstGeom prst="rect">
            <a:avLst/>
          </a:prstGeom>
        </p:spPr>
      </p:pic>
      <p:sp>
        <p:nvSpPr>
          <p:cNvPr id="93" name="Rectángulo 92"/>
          <p:cNvSpPr/>
          <p:nvPr/>
        </p:nvSpPr>
        <p:spPr>
          <a:xfrm>
            <a:off x="7000945" y="3118070"/>
            <a:ext cx="48899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b="1" dirty="0"/>
              <a:t>Diagnóstico de la Institución Educativa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s-PE" dirty="0"/>
              <a:t>Se debe reconocer que ambientes y bajo que condiciones se puede o no realizar mantenimiento.</a:t>
            </a:r>
            <a:endParaRPr lang="es-PE" b="1" dirty="0"/>
          </a:p>
        </p:txBody>
      </p:sp>
      <p:sp>
        <p:nvSpPr>
          <p:cNvPr id="35" name="Google Shape;314;p20">
            <a:extLst>
              <a:ext uri="{FF2B5EF4-FFF2-40B4-BE49-F238E27FC236}">
                <a16:creationId xmlns:a16="http://schemas.microsoft.com/office/drawing/2014/main" id="{AA761D1C-F92C-4F04-B70B-BA83FE3A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761" y="2869842"/>
            <a:ext cx="1226122" cy="1233855"/>
          </a:xfrm>
          <a:prstGeom prst="ellipse">
            <a:avLst/>
          </a:prstGeom>
          <a:solidFill>
            <a:srgbClr val="D5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pPr eaLnBrk="1" hangingPunct="1">
              <a:buClr>
                <a:srgbClr val="000000"/>
              </a:buClr>
              <a:buFont typeface="Arial" panose="020B0604020202020204" pitchFamily="34" charset="0"/>
            </a:pPr>
            <a:endParaRPr lang="es-EC" altLang="es-EC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33" name="Google Shape;263;p4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3333465" y="3078117"/>
            <a:ext cx="851226" cy="778655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Imagen 5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53" name="Rectángulo 52"/>
          <p:cNvSpPr/>
          <p:nvPr/>
        </p:nvSpPr>
        <p:spPr>
          <a:xfrm>
            <a:off x="5809027" y="399858"/>
            <a:ext cx="56427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COMITE Y FAM</a:t>
            </a:r>
          </a:p>
        </p:txBody>
      </p:sp>
      <p:sp>
        <p:nvSpPr>
          <p:cNvPr id="54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91" y="5406765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96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1</a:t>
            </a:r>
            <a:endParaRPr lang="es-EC" altLang="es-EC" sz="72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55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394" y="5400693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96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</a:t>
            </a:r>
            <a:endParaRPr lang="es-EC" altLang="es-EC" sz="72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9126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uadroTexto 11"/>
          <p:cNvSpPr txBox="1"/>
          <p:nvPr/>
        </p:nvSpPr>
        <p:spPr>
          <a:xfrm>
            <a:off x="2593548" y="1987911"/>
            <a:ext cx="328473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INSTALACION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Incluye la compra del componente (fijo) y la mano de obra. 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reja en ventana </a:t>
            </a:r>
          </a:p>
        </p:txBody>
      </p:sp>
      <p:sp>
        <p:nvSpPr>
          <p:cNvPr id="14" name="Elipse 13"/>
          <p:cNvSpPr/>
          <p:nvPr/>
        </p:nvSpPr>
        <p:spPr>
          <a:xfrm>
            <a:off x="1406592" y="1969920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7" name="Elipse 16"/>
          <p:cNvSpPr/>
          <p:nvPr/>
        </p:nvSpPr>
        <p:spPr>
          <a:xfrm>
            <a:off x="1406592" y="4224404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9" name="Elipse 18"/>
          <p:cNvSpPr/>
          <p:nvPr/>
        </p:nvSpPr>
        <p:spPr>
          <a:xfrm>
            <a:off x="1406592" y="5351646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Elipse 19"/>
          <p:cNvSpPr/>
          <p:nvPr/>
        </p:nvSpPr>
        <p:spPr>
          <a:xfrm>
            <a:off x="1406592" y="3097162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CuadroTexto 21"/>
          <p:cNvSpPr txBox="1"/>
          <p:nvPr/>
        </p:nvSpPr>
        <p:spPr>
          <a:xfrm>
            <a:off x="2593550" y="5357075"/>
            <a:ext cx="3072851" cy="10056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REPOSICION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Cambio de un objeto en mal estado por una nueva.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un vidrio de ventana</a:t>
            </a:r>
          </a:p>
        </p:txBody>
      </p:sp>
      <p:sp>
        <p:nvSpPr>
          <p:cNvPr id="23" name="CuadroTexto 22"/>
          <p:cNvSpPr txBox="1"/>
          <p:nvPr/>
        </p:nvSpPr>
        <p:spPr>
          <a:xfrm>
            <a:off x="2593550" y="4242396"/>
            <a:ext cx="3072851" cy="10056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REPARACION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Arreglo de un elemento en mal estado.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Piso con grietas</a:t>
            </a:r>
          </a:p>
        </p:txBody>
      </p:sp>
      <p:sp>
        <p:nvSpPr>
          <p:cNvPr id="24" name="CuadroTexto 23"/>
          <p:cNvSpPr txBox="1"/>
          <p:nvPr/>
        </p:nvSpPr>
        <p:spPr>
          <a:xfrm>
            <a:off x="2593550" y="3102590"/>
            <a:ext cx="3072851" cy="10056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ADQUISICION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Compra del mobiliario educativo aprobado por UGME.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una silla</a:t>
            </a:r>
          </a:p>
        </p:txBody>
      </p:sp>
      <p:sp>
        <p:nvSpPr>
          <p:cNvPr id="38" name="CuadroTexto 37"/>
          <p:cNvSpPr txBox="1"/>
          <p:nvPr/>
        </p:nvSpPr>
        <p:spPr>
          <a:xfrm>
            <a:off x="7523997" y="1969920"/>
            <a:ext cx="362297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MANTENIMIENTO</a:t>
            </a:r>
          </a:p>
          <a:p>
            <a:r>
              <a:rPr lang="es-PE" sz="1600" dirty="0">
                <a:latin typeface="Calibri" panose="020F0502020204030204" pitchFamily="34" charset="0"/>
              </a:rPr>
              <a:t>Acciones para asegurar el buen funcionamiento del elemento.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Válvulas del tanque elevado.</a:t>
            </a:r>
          </a:p>
        </p:txBody>
      </p:sp>
      <p:sp>
        <p:nvSpPr>
          <p:cNvPr id="39" name="Elipse 38"/>
          <p:cNvSpPr/>
          <p:nvPr/>
        </p:nvSpPr>
        <p:spPr>
          <a:xfrm>
            <a:off x="6337040" y="1969920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0" name="Elipse 39"/>
          <p:cNvSpPr/>
          <p:nvPr/>
        </p:nvSpPr>
        <p:spPr>
          <a:xfrm>
            <a:off x="6337040" y="4224404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2" name="Elipse 41"/>
          <p:cNvSpPr/>
          <p:nvPr/>
        </p:nvSpPr>
        <p:spPr>
          <a:xfrm>
            <a:off x="6337040" y="3097162"/>
            <a:ext cx="1011054" cy="1011054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4" name="CuadroTexto 43"/>
          <p:cNvSpPr txBox="1"/>
          <p:nvPr/>
        </p:nvSpPr>
        <p:spPr>
          <a:xfrm>
            <a:off x="7523998" y="4224404"/>
            <a:ext cx="36229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LIMPIEZA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Quitar la suciedad de un elemento.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Techos de aulas con desmonte, basura, etc.</a:t>
            </a:r>
          </a:p>
        </p:txBody>
      </p:sp>
      <p:sp>
        <p:nvSpPr>
          <p:cNvPr id="45" name="CuadroTexto 44"/>
          <p:cNvSpPr txBox="1"/>
          <p:nvPr/>
        </p:nvSpPr>
        <p:spPr>
          <a:xfrm>
            <a:off x="7523998" y="3122175"/>
            <a:ext cx="362297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b="1" dirty="0">
                <a:solidFill>
                  <a:schemeClr val="tx1"/>
                </a:solidFill>
                <a:latin typeface="Calibri" panose="020F0502020204030204" pitchFamily="34" charset="0"/>
              </a:rPr>
              <a:t>PINTADO</a:t>
            </a:r>
          </a:p>
          <a:p>
            <a:r>
              <a:rPr lang="es-PE" sz="1600" dirty="0">
                <a:solidFill>
                  <a:schemeClr val="tx1"/>
                </a:solidFill>
                <a:latin typeface="Calibri" panose="020F0502020204030204" pitchFamily="34" charset="0"/>
              </a:rPr>
              <a:t>Cubrir una superficie con pintura.</a:t>
            </a:r>
          </a:p>
          <a:p>
            <a:r>
              <a:rPr lang="es-PE" sz="1600" i="1" dirty="0">
                <a:solidFill>
                  <a:schemeClr val="tx1"/>
                </a:solidFill>
                <a:latin typeface="Calibri" panose="020F0502020204030204" pitchFamily="34" charset="0"/>
              </a:rPr>
              <a:t>Por ejemplo: Interior del aula</a:t>
            </a:r>
          </a:p>
        </p:txBody>
      </p:sp>
      <p:sp>
        <p:nvSpPr>
          <p:cNvPr id="21" name="Forma libre 20"/>
          <p:cNvSpPr/>
          <p:nvPr/>
        </p:nvSpPr>
        <p:spPr>
          <a:xfrm>
            <a:off x="6711057" y="3328482"/>
            <a:ext cx="417840" cy="360207"/>
          </a:xfrm>
          <a:custGeom>
            <a:avLst/>
            <a:gdLst>
              <a:gd name="connsiteX0" fmla="*/ 355600 w 460375"/>
              <a:gd name="connsiteY0" fmla="*/ 396875 h 396875"/>
              <a:gd name="connsiteX1" fmla="*/ 460375 w 460375"/>
              <a:gd name="connsiteY1" fmla="*/ 269875 h 396875"/>
              <a:gd name="connsiteX2" fmla="*/ 450850 w 460375"/>
              <a:gd name="connsiteY2" fmla="*/ 250825 h 396875"/>
              <a:gd name="connsiteX3" fmla="*/ 95250 w 460375"/>
              <a:gd name="connsiteY3" fmla="*/ 0 h 396875"/>
              <a:gd name="connsiteX4" fmla="*/ 0 w 460375"/>
              <a:gd name="connsiteY4" fmla="*/ 123825 h 396875"/>
              <a:gd name="connsiteX5" fmla="*/ 355600 w 460375"/>
              <a:gd name="connsiteY5" fmla="*/ 396875 h 39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375" h="396875">
                <a:moveTo>
                  <a:pt x="355600" y="396875"/>
                </a:moveTo>
                <a:lnTo>
                  <a:pt x="460375" y="269875"/>
                </a:lnTo>
                <a:lnTo>
                  <a:pt x="450850" y="250825"/>
                </a:lnTo>
                <a:lnTo>
                  <a:pt x="95250" y="0"/>
                </a:lnTo>
                <a:lnTo>
                  <a:pt x="0" y="123825"/>
                </a:lnTo>
                <a:lnTo>
                  <a:pt x="355600" y="3968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5" name="Imagen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8230" y="3308493"/>
            <a:ext cx="571878" cy="57187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4719" y="4370192"/>
            <a:ext cx="717231" cy="71723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682" y="2155296"/>
            <a:ext cx="634873" cy="63487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3598" y="3299569"/>
            <a:ext cx="606238" cy="606238"/>
          </a:xfrm>
          <a:prstGeom prst="rect">
            <a:avLst/>
          </a:prstGeom>
        </p:spPr>
      </p:pic>
      <p:sp>
        <p:nvSpPr>
          <p:cNvPr id="7" name="Elipse 6"/>
          <p:cNvSpPr/>
          <p:nvPr/>
        </p:nvSpPr>
        <p:spPr>
          <a:xfrm>
            <a:off x="6587530" y="2212006"/>
            <a:ext cx="527396" cy="5273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4521" y="2165265"/>
            <a:ext cx="615084" cy="61633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1134" y="5401608"/>
            <a:ext cx="859258" cy="8592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78" t="13537" r="12078" b="13537"/>
          <a:stretch/>
        </p:blipFill>
        <p:spPr>
          <a:xfrm>
            <a:off x="1528712" y="4358558"/>
            <a:ext cx="766814" cy="737318"/>
          </a:xfrm>
          <a:prstGeom prst="rect">
            <a:avLst/>
          </a:prstGeom>
        </p:spPr>
      </p:pic>
      <p:sp>
        <p:nvSpPr>
          <p:cNvPr id="55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56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57" name="Grupo 56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58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59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0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1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2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3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4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5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6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7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8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69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0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1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2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3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4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75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77" name="Rectángulo 76"/>
          <p:cNvSpPr/>
          <p:nvPr/>
        </p:nvSpPr>
        <p:spPr>
          <a:xfrm>
            <a:off x="6711057" y="819418"/>
            <a:ext cx="47407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ACCIONES DE MANTENIMIENTO</a:t>
            </a:r>
          </a:p>
        </p:txBody>
      </p:sp>
      <p:sp>
        <p:nvSpPr>
          <p:cNvPr id="78" name="Rectángulo 77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49" name="Imagen 4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1466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Elipse 26"/>
          <p:cNvSpPr/>
          <p:nvPr/>
        </p:nvSpPr>
        <p:spPr>
          <a:xfrm>
            <a:off x="4798230" y="368804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" name="Elipse 28"/>
          <p:cNvSpPr/>
          <p:nvPr/>
        </p:nvSpPr>
        <p:spPr>
          <a:xfrm>
            <a:off x="4798230" y="5514629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48" name="Elipse 147"/>
          <p:cNvSpPr/>
          <p:nvPr/>
        </p:nvSpPr>
        <p:spPr>
          <a:xfrm>
            <a:off x="8277613" y="5514629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" name="Elipse 32"/>
          <p:cNvSpPr/>
          <p:nvPr/>
        </p:nvSpPr>
        <p:spPr>
          <a:xfrm>
            <a:off x="8274242" y="4601334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orma libre 10"/>
          <p:cNvSpPr/>
          <p:nvPr/>
        </p:nvSpPr>
        <p:spPr>
          <a:xfrm>
            <a:off x="8530277" y="5661193"/>
            <a:ext cx="419022" cy="361226"/>
          </a:xfrm>
          <a:custGeom>
            <a:avLst/>
            <a:gdLst>
              <a:gd name="connsiteX0" fmla="*/ 355600 w 460375"/>
              <a:gd name="connsiteY0" fmla="*/ 396875 h 396875"/>
              <a:gd name="connsiteX1" fmla="*/ 460375 w 460375"/>
              <a:gd name="connsiteY1" fmla="*/ 269875 h 396875"/>
              <a:gd name="connsiteX2" fmla="*/ 450850 w 460375"/>
              <a:gd name="connsiteY2" fmla="*/ 250825 h 396875"/>
              <a:gd name="connsiteX3" fmla="*/ 95250 w 460375"/>
              <a:gd name="connsiteY3" fmla="*/ 0 h 396875"/>
              <a:gd name="connsiteX4" fmla="*/ 0 w 460375"/>
              <a:gd name="connsiteY4" fmla="*/ 123825 h 396875"/>
              <a:gd name="connsiteX5" fmla="*/ 355600 w 460375"/>
              <a:gd name="connsiteY5" fmla="*/ 396875 h 39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375" h="396875">
                <a:moveTo>
                  <a:pt x="355600" y="396875"/>
                </a:moveTo>
                <a:lnTo>
                  <a:pt x="460375" y="269875"/>
                </a:lnTo>
                <a:lnTo>
                  <a:pt x="450850" y="250825"/>
                </a:lnTo>
                <a:lnTo>
                  <a:pt x="95250" y="0"/>
                </a:lnTo>
                <a:lnTo>
                  <a:pt x="0" y="123825"/>
                </a:lnTo>
                <a:lnTo>
                  <a:pt x="355600" y="3968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1" name="Elipse 30"/>
          <p:cNvSpPr/>
          <p:nvPr/>
        </p:nvSpPr>
        <p:spPr>
          <a:xfrm>
            <a:off x="8274242" y="2774745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2" name="Elipse 31"/>
          <p:cNvSpPr/>
          <p:nvPr/>
        </p:nvSpPr>
        <p:spPr>
          <a:xfrm>
            <a:off x="8274242" y="368804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6" name="Elipse 25"/>
          <p:cNvSpPr/>
          <p:nvPr/>
        </p:nvSpPr>
        <p:spPr>
          <a:xfrm>
            <a:off x="4798230" y="2774745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9" name="Forma libre 88"/>
          <p:cNvSpPr/>
          <p:nvPr/>
        </p:nvSpPr>
        <p:spPr>
          <a:xfrm>
            <a:off x="4950342" y="3912082"/>
            <a:ext cx="228645" cy="329248"/>
          </a:xfrm>
          <a:custGeom>
            <a:avLst/>
            <a:gdLst>
              <a:gd name="connsiteX0" fmla="*/ 115556 w 251209"/>
              <a:gd name="connsiteY0" fmla="*/ 361741 h 361741"/>
              <a:gd name="connsiteX1" fmla="*/ 185895 w 251209"/>
              <a:gd name="connsiteY1" fmla="*/ 296426 h 361741"/>
              <a:gd name="connsiteX2" fmla="*/ 216040 w 251209"/>
              <a:gd name="connsiteY2" fmla="*/ 241160 h 361741"/>
              <a:gd name="connsiteX3" fmla="*/ 216040 w 251209"/>
              <a:gd name="connsiteY3" fmla="*/ 170822 h 361741"/>
              <a:gd name="connsiteX4" fmla="*/ 251209 w 251209"/>
              <a:gd name="connsiteY4" fmla="*/ 165798 h 361741"/>
              <a:gd name="connsiteX5" fmla="*/ 236136 w 251209"/>
              <a:gd name="connsiteY5" fmla="*/ 135653 h 361741"/>
              <a:gd name="connsiteX6" fmla="*/ 185895 w 251209"/>
              <a:gd name="connsiteY6" fmla="*/ 135653 h 361741"/>
              <a:gd name="connsiteX7" fmla="*/ 185895 w 251209"/>
              <a:gd name="connsiteY7" fmla="*/ 30145 h 361741"/>
              <a:gd name="connsiteX8" fmla="*/ 180870 w 251209"/>
              <a:gd name="connsiteY8" fmla="*/ 0 h 361741"/>
              <a:gd name="connsiteX9" fmla="*/ 150725 w 251209"/>
              <a:gd name="connsiteY9" fmla="*/ 25121 h 361741"/>
              <a:gd name="connsiteX10" fmla="*/ 150725 w 251209"/>
              <a:gd name="connsiteY10" fmla="*/ 120580 h 361741"/>
              <a:gd name="connsiteX11" fmla="*/ 90435 w 251209"/>
              <a:gd name="connsiteY11" fmla="*/ 120580 h 361741"/>
              <a:gd name="connsiteX12" fmla="*/ 90435 w 251209"/>
              <a:gd name="connsiteY12" fmla="*/ 20097 h 361741"/>
              <a:gd name="connsiteX13" fmla="*/ 75363 w 251209"/>
              <a:gd name="connsiteY13" fmla="*/ 10048 h 361741"/>
              <a:gd name="connsiteX14" fmla="*/ 55266 w 251209"/>
              <a:gd name="connsiteY14" fmla="*/ 45218 h 361741"/>
              <a:gd name="connsiteX15" fmla="*/ 50242 w 251209"/>
              <a:gd name="connsiteY15" fmla="*/ 135653 h 361741"/>
              <a:gd name="connsiteX16" fmla="*/ 0 w 251209"/>
              <a:gd name="connsiteY16" fmla="*/ 130629 h 361741"/>
              <a:gd name="connsiteX17" fmla="*/ 5024 w 251209"/>
              <a:gd name="connsiteY17" fmla="*/ 175846 h 361741"/>
              <a:gd name="connsiteX18" fmla="*/ 20097 w 251209"/>
              <a:gd name="connsiteY18" fmla="*/ 175846 h 361741"/>
              <a:gd name="connsiteX19" fmla="*/ 35169 w 251209"/>
              <a:gd name="connsiteY19" fmla="*/ 286378 h 361741"/>
              <a:gd name="connsiteX20" fmla="*/ 70339 w 251209"/>
              <a:gd name="connsiteY20" fmla="*/ 311499 h 361741"/>
              <a:gd name="connsiteX21" fmla="*/ 115556 w 251209"/>
              <a:gd name="connsiteY21" fmla="*/ 361741 h 36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1209" h="361741">
                <a:moveTo>
                  <a:pt x="115556" y="361741"/>
                </a:moveTo>
                <a:lnTo>
                  <a:pt x="185895" y="296426"/>
                </a:lnTo>
                <a:lnTo>
                  <a:pt x="216040" y="241160"/>
                </a:lnTo>
                <a:lnTo>
                  <a:pt x="216040" y="170822"/>
                </a:lnTo>
                <a:lnTo>
                  <a:pt x="251209" y="165798"/>
                </a:lnTo>
                <a:lnTo>
                  <a:pt x="236136" y="135653"/>
                </a:lnTo>
                <a:lnTo>
                  <a:pt x="185895" y="135653"/>
                </a:lnTo>
                <a:lnTo>
                  <a:pt x="185895" y="30145"/>
                </a:lnTo>
                <a:lnTo>
                  <a:pt x="180870" y="0"/>
                </a:lnTo>
                <a:lnTo>
                  <a:pt x="150725" y="25121"/>
                </a:lnTo>
                <a:lnTo>
                  <a:pt x="150725" y="120580"/>
                </a:lnTo>
                <a:lnTo>
                  <a:pt x="90435" y="120580"/>
                </a:lnTo>
                <a:lnTo>
                  <a:pt x="90435" y="20097"/>
                </a:lnTo>
                <a:lnTo>
                  <a:pt x="75363" y="10048"/>
                </a:lnTo>
                <a:lnTo>
                  <a:pt x="55266" y="45218"/>
                </a:lnTo>
                <a:lnTo>
                  <a:pt x="50242" y="135653"/>
                </a:lnTo>
                <a:lnTo>
                  <a:pt x="0" y="130629"/>
                </a:lnTo>
                <a:lnTo>
                  <a:pt x="5024" y="175846"/>
                </a:lnTo>
                <a:lnTo>
                  <a:pt x="20097" y="175846"/>
                </a:lnTo>
                <a:lnTo>
                  <a:pt x="35169" y="286378"/>
                </a:lnTo>
                <a:lnTo>
                  <a:pt x="70339" y="311499"/>
                </a:lnTo>
                <a:lnTo>
                  <a:pt x="115556" y="3617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0" name="Forma libre 89"/>
          <p:cNvSpPr/>
          <p:nvPr/>
        </p:nvSpPr>
        <p:spPr>
          <a:xfrm>
            <a:off x="5229288" y="3829770"/>
            <a:ext cx="233217" cy="228645"/>
          </a:xfrm>
          <a:custGeom>
            <a:avLst/>
            <a:gdLst>
              <a:gd name="connsiteX0" fmla="*/ 25121 w 256233"/>
              <a:gd name="connsiteY0" fmla="*/ 251209 h 251209"/>
              <a:gd name="connsiteX1" fmla="*/ 251209 w 256233"/>
              <a:gd name="connsiteY1" fmla="*/ 251209 h 251209"/>
              <a:gd name="connsiteX2" fmla="*/ 256233 w 256233"/>
              <a:gd name="connsiteY2" fmla="*/ 200967 h 251209"/>
              <a:gd name="connsiteX3" fmla="*/ 256233 w 256233"/>
              <a:gd name="connsiteY3" fmla="*/ 20097 h 251209"/>
              <a:gd name="connsiteX4" fmla="*/ 256233 w 256233"/>
              <a:gd name="connsiteY4" fmla="*/ 0 h 251209"/>
              <a:gd name="connsiteX5" fmla="*/ 20097 w 256233"/>
              <a:gd name="connsiteY5" fmla="*/ 20097 h 251209"/>
              <a:gd name="connsiteX6" fmla="*/ 0 w 256233"/>
              <a:gd name="connsiteY6" fmla="*/ 35169 h 251209"/>
              <a:gd name="connsiteX7" fmla="*/ 25121 w 256233"/>
              <a:gd name="connsiteY7" fmla="*/ 251209 h 25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233" h="251209">
                <a:moveTo>
                  <a:pt x="25121" y="251209"/>
                </a:moveTo>
                <a:lnTo>
                  <a:pt x="251209" y="251209"/>
                </a:lnTo>
                <a:lnTo>
                  <a:pt x="256233" y="200967"/>
                </a:lnTo>
                <a:lnTo>
                  <a:pt x="256233" y="20097"/>
                </a:lnTo>
                <a:lnTo>
                  <a:pt x="256233" y="0"/>
                </a:lnTo>
                <a:lnTo>
                  <a:pt x="20097" y="20097"/>
                </a:lnTo>
                <a:lnTo>
                  <a:pt x="0" y="35169"/>
                </a:lnTo>
                <a:lnTo>
                  <a:pt x="25121" y="2512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8" name="Elipse 27"/>
          <p:cNvSpPr/>
          <p:nvPr/>
        </p:nvSpPr>
        <p:spPr>
          <a:xfrm>
            <a:off x="4798230" y="4601334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5" name="Forma libre 84"/>
          <p:cNvSpPr/>
          <p:nvPr/>
        </p:nvSpPr>
        <p:spPr>
          <a:xfrm>
            <a:off x="5037226" y="5590331"/>
            <a:ext cx="352113" cy="626486"/>
          </a:xfrm>
          <a:custGeom>
            <a:avLst/>
            <a:gdLst>
              <a:gd name="connsiteX0" fmla="*/ 85411 w 386862"/>
              <a:gd name="connsiteY0" fmla="*/ 688313 h 688313"/>
              <a:gd name="connsiteX1" fmla="*/ 306475 w 386862"/>
              <a:gd name="connsiteY1" fmla="*/ 688313 h 688313"/>
              <a:gd name="connsiteX2" fmla="*/ 331596 w 386862"/>
              <a:gd name="connsiteY2" fmla="*/ 678264 h 688313"/>
              <a:gd name="connsiteX3" fmla="*/ 331596 w 386862"/>
              <a:gd name="connsiteY3" fmla="*/ 633047 h 688313"/>
              <a:gd name="connsiteX4" fmla="*/ 361741 w 386862"/>
              <a:gd name="connsiteY4" fmla="*/ 597877 h 688313"/>
              <a:gd name="connsiteX5" fmla="*/ 381838 w 386862"/>
              <a:gd name="connsiteY5" fmla="*/ 542611 h 688313"/>
              <a:gd name="connsiteX6" fmla="*/ 386862 w 386862"/>
              <a:gd name="connsiteY6" fmla="*/ 226088 h 688313"/>
              <a:gd name="connsiteX7" fmla="*/ 376814 w 386862"/>
              <a:gd name="connsiteY7" fmla="*/ 185895 h 688313"/>
              <a:gd name="connsiteX8" fmla="*/ 336620 w 386862"/>
              <a:gd name="connsiteY8" fmla="*/ 165798 h 688313"/>
              <a:gd name="connsiteX9" fmla="*/ 286378 w 386862"/>
              <a:gd name="connsiteY9" fmla="*/ 145702 h 688313"/>
              <a:gd name="connsiteX10" fmla="*/ 286378 w 386862"/>
              <a:gd name="connsiteY10" fmla="*/ 20097 h 688313"/>
              <a:gd name="connsiteX11" fmla="*/ 261258 w 386862"/>
              <a:gd name="connsiteY11" fmla="*/ 0 h 688313"/>
              <a:gd name="connsiteX12" fmla="*/ 120581 w 386862"/>
              <a:gd name="connsiteY12" fmla="*/ 0 h 688313"/>
              <a:gd name="connsiteX13" fmla="*/ 105508 w 386862"/>
              <a:gd name="connsiteY13" fmla="*/ 20097 h 688313"/>
              <a:gd name="connsiteX14" fmla="*/ 105508 w 386862"/>
              <a:gd name="connsiteY14" fmla="*/ 135653 h 688313"/>
              <a:gd name="connsiteX15" fmla="*/ 60291 w 386862"/>
              <a:gd name="connsiteY15" fmla="*/ 160774 h 688313"/>
              <a:gd name="connsiteX16" fmla="*/ 30146 w 386862"/>
              <a:gd name="connsiteY16" fmla="*/ 200968 h 688313"/>
              <a:gd name="connsiteX17" fmla="*/ 5025 w 386862"/>
              <a:gd name="connsiteY17" fmla="*/ 241161 h 688313"/>
              <a:gd name="connsiteX18" fmla="*/ 0 w 386862"/>
              <a:gd name="connsiteY18" fmla="*/ 537587 h 688313"/>
              <a:gd name="connsiteX19" fmla="*/ 10049 w 386862"/>
              <a:gd name="connsiteY19" fmla="*/ 592853 h 688313"/>
              <a:gd name="connsiteX20" fmla="*/ 40194 w 386862"/>
              <a:gd name="connsiteY20" fmla="*/ 617974 h 688313"/>
              <a:gd name="connsiteX21" fmla="*/ 70339 w 386862"/>
              <a:gd name="connsiteY21" fmla="*/ 628022 h 688313"/>
              <a:gd name="connsiteX22" fmla="*/ 85411 w 386862"/>
              <a:gd name="connsiteY22" fmla="*/ 688313 h 68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6862" h="688313">
                <a:moveTo>
                  <a:pt x="85411" y="688313"/>
                </a:moveTo>
                <a:lnTo>
                  <a:pt x="306475" y="688313"/>
                </a:lnTo>
                <a:lnTo>
                  <a:pt x="331596" y="678264"/>
                </a:lnTo>
                <a:lnTo>
                  <a:pt x="331596" y="633047"/>
                </a:lnTo>
                <a:lnTo>
                  <a:pt x="361741" y="597877"/>
                </a:lnTo>
                <a:lnTo>
                  <a:pt x="381838" y="542611"/>
                </a:lnTo>
                <a:cubicBezTo>
                  <a:pt x="383513" y="437103"/>
                  <a:pt x="385187" y="331596"/>
                  <a:pt x="386862" y="226088"/>
                </a:cubicBezTo>
                <a:lnTo>
                  <a:pt x="376814" y="185895"/>
                </a:lnTo>
                <a:lnTo>
                  <a:pt x="336620" y="165798"/>
                </a:lnTo>
                <a:lnTo>
                  <a:pt x="286378" y="145702"/>
                </a:lnTo>
                <a:lnTo>
                  <a:pt x="286378" y="20097"/>
                </a:lnTo>
                <a:lnTo>
                  <a:pt x="261258" y="0"/>
                </a:lnTo>
                <a:lnTo>
                  <a:pt x="120581" y="0"/>
                </a:lnTo>
                <a:lnTo>
                  <a:pt x="105508" y="20097"/>
                </a:lnTo>
                <a:lnTo>
                  <a:pt x="105508" y="135653"/>
                </a:lnTo>
                <a:lnTo>
                  <a:pt x="60291" y="160774"/>
                </a:lnTo>
                <a:lnTo>
                  <a:pt x="30146" y="200968"/>
                </a:lnTo>
                <a:lnTo>
                  <a:pt x="5025" y="241161"/>
                </a:lnTo>
                <a:lnTo>
                  <a:pt x="0" y="537587"/>
                </a:lnTo>
                <a:lnTo>
                  <a:pt x="10049" y="592853"/>
                </a:lnTo>
                <a:lnTo>
                  <a:pt x="40194" y="617974"/>
                </a:lnTo>
                <a:lnTo>
                  <a:pt x="70339" y="628022"/>
                </a:lnTo>
                <a:lnTo>
                  <a:pt x="85411" y="6883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86" name="Forma libre 85"/>
          <p:cNvSpPr/>
          <p:nvPr/>
        </p:nvSpPr>
        <p:spPr>
          <a:xfrm>
            <a:off x="5000643" y="4758066"/>
            <a:ext cx="461862" cy="471008"/>
          </a:xfrm>
          <a:custGeom>
            <a:avLst/>
            <a:gdLst>
              <a:gd name="connsiteX0" fmla="*/ 0 w 507442"/>
              <a:gd name="connsiteY0" fmla="*/ 502418 h 517491"/>
              <a:gd name="connsiteX1" fmla="*/ 246185 w 507442"/>
              <a:gd name="connsiteY1" fmla="*/ 517491 h 517491"/>
              <a:gd name="connsiteX2" fmla="*/ 246185 w 507442"/>
              <a:gd name="connsiteY2" fmla="*/ 442128 h 517491"/>
              <a:gd name="connsiteX3" fmla="*/ 226088 w 507442"/>
              <a:gd name="connsiteY3" fmla="*/ 422031 h 517491"/>
              <a:gd name="connsiteX4" fmla="*/ 216040 w 507442"/>
              <a:gd name="connsiteY4" fmla="*/ 276330 h 517491"/>
              <a:gd name="connsiteX5" fmla="*/ 236136 w 507442"/>
              <a:gd name="connsiteY5" fmla="*/ 261258 h 517491"/>
              <a:gd name="connsiteX6" fmla="*/ 386862 w 507442"/>
              <a:gd name="connsiteY6" fmla="*/ 271306 h 517491"/>
              <a:gd name="connsiteX7" fmla="*/ 391886 w 507442"/>
              <a:gd name="connsiteY7" fmla="*/ 316524 h 517491"/>
              <a:gd name="connsiteX8" fmla="*/ 457200 w 507442"/>
              <a:gd name="connsiteY8" fmla="*/ 316524 h 517491"/>
              <a:gd name="connsiteX9" fmla="*/ 467248 w 507442"/>
              <a:gd name="connsiteY9" fmla="*/ 266282 h 517491"/>
              <a:gd name="connsiteX10" fmla="*/ 507442 w 507442"/>
              <a:gd name="connsiteY10" fmla="*/ 246185 h 517491"/>
              <a:gd name="connsiteX11" fmla="*/ 487345 w 507442"/>
              <a:gd name="connsiteY11" fmla="*/ 185895 h 517491"/>
              <a:gd name="connsiteX12" fmla="*/ 462224 w 507442"/>
              <a:gd name="connsiteY12" fmla="*/ 175847 h 517491"/>
              <a:gd name="connsiteX13" fmla="*/ 422031 w 507442"/>
              <a:gd name="connsiteY13" fmla="*/ 170822 h 517491"/>
              <a:gd name="connsiteX14" fmla="*/ 211015 w 507442"/>
              <a:gd name="connsiteY14" fmla="*/ 150726 h 517491"/>
              <a:gd name="connsiteX15" fmla="*/ 200967 w 507442"/>
              <a:gd name="connsiteY15" fmla="*/ 120581 h 517491"/>
              <a:gd name="connsiteX16" fmla="*/ 236136 w 507442"/>
              <a:gd name="connsiteY16" fmla="*/ 75363 h 517491"/>
              <a:gd name="connsiteX17" fmla="*/ 411982 w 507442"/>
              <a:gd name="connsiteY17" fmla="*/ 70339 h 517491"/>
              <a:gd name="connsiteX18" fmla="*/ 391886 w 507442"/>
              <a:gd name="connsiteY18" fmla="*/ 10049 h 517491"/>
              <a:gd name="connsiteX19" fmla="*/ 110532 w 507442"/>
              <a:gd name="connsiteY19" fmla="*/ 0 h 517491"/>
              <a:gd name="connsiteX20" fmla="*/ 80387 w 507442"/>
              <a:gd name="connsiteY20" fmla="*/ 20097 h 517491"/>
              <a:gd name="connsiteX21" fmla="*/ 50242 w 507442"/>
              <a:gd name="connsiteY21" fmla="*/ 150726 h 517491"/>
              <a:gd name="connsiteX22" fmla="*/ 50242 w 507442"/>
              <a:gd name="connsiteY22" fmla="*/ 422031 h 517491"/>
              <a:gd name="connsiteX23" fmla="*/ 30145 w 507442"/>
              <a:gd name="connsiteY23" fmla="*/ 457200 h 517491"/>
              <a:gd name="connsiteX24" fmla="*/ 0 w 507442"/>
              <a:gd name="connsiteY24" fmla="*/ 502418 h 51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7442" h="517491">
                <a:moveTo>
                  <a:pt x="0" y="502418"/>
                </a:moveTo>
                <a:lnTo>
                  <a:pt x="246185" y="517491"/>
                </a:lnTo>
                <a:lnTo>
                  <a:pt x="246185" y="442128"/>
                </a:lnTo>
                <a:lnTo>
                  <a:pt x="226088" y="422031"/>
                </a:lnTo>
                <a:lnTo>
                  <a:pt x="216040" y="276330"/>
                </a:lnTo>
                <a:lnTo>
                  <a:pt x="236136" y="261258"/>
                </a:lnTo>
                <a:lnTo>
                  <a:pt x="386862" y="271306"/>
                </a:lnTo>
                <a:lnTo>
                  <a:pt x="391886" y="316524"/>
                </a:lnTo>
                <a:lnTo>
                  <a:pt x="457200" y="316524"/>
                </a:lnTo>
                <a:lnTo>
                  <a:pt x="467248" y="266282"/>
                </a:lnTo>
                <a:lnTo>
                  <a:pt x="507442" y="246185"/>
                </a:lnTo>
                <a:lnTo>
                  <a:pt x="487345" y="185895"/>
                </a:lnTo>
                <a:lnTo>
                  <a:pt x="462224" y="175847"/>
                </a:lnTo>
                <a:lnTo>
                  <a:pt x="422031" y="170822"/>
                </a:lnTo>
                <a:lnTo>
                  <a:pt x="211015" y="150726"/>
                </a:lnTo>
                <a:lnTo>
                  <a:pt x="200967" y="120581"/>
                </a:lnTo>
                <a:lnTo>
                  <a:pt x="236136" y="75363"/>
                </a:lnTo>
                <a:lnTo>
                  <a:pt x="411982" y="70339"/>
                </a:lnTo>
                <a:lnTo>
                  <a:pt x="391886" y="10049"/>
                </a:lnTo>
                <a:lnTo>
                  <a:pt x="110532" y="0"/>
                </a:lnTo>
                <a:lnTo>
                  <a:pt x="80387" y="20097"/>
                </a:lnTo>
                <a:lnTo>
                  <a:pt x="50242" y="150726"/>
                </a:lnTo>
                <a:lnTo>
                  <a:pt x="50242" y="422031"/>
                </a:lnTo>
                <a:lnTo>
                  <a:pt x="30145" y="457200"/>
                </a:lnTo>
                <a:lnTo>
                  <a:pt x="0" y="5024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0" name="Elipse 29"/>
          <p:cNvSpPr/>
          <p:nvPr/>
        </p:nvSpPr>
        <p:spPr>
          <a:xfrm>
            <a:off x="8274242" y="186145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Elipse 21"/>
          <p:cNvSpPr/>
          <p:nvPr/>
        </p:nvSpPr>
        <p:spPr>
          <a:xfrm>
            <a:off x="1447411" y="368804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4" name="Elipse 23"/>
          <p:cNvSpPr/>
          <p:nvPr/>
        </p:nvSpPr>
        <p:spPr>
          <a:xfrm>
            <a:off x="1447411" y="5514629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3" name="Elipse 22"/>
          <p:cNvSpPr/>
          <p:nvPr/>
        </p:nvSpPr>
        <p:spPr>
          <a:xfrm>
            <a:off x="1447411" y="4601334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Elipse 20"/>
          <p:cNvSpPr/>
          <p:nvPr/>
        </p:nvSpPr>
        <p:spPr>
          <a:xfrm>
            <a:off x="1447411" y="2774745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" name="CuadroTexto 6"/>
          <p:cNvSpPr txBox="1"/>
          <p:nvPr/>
        </p:nvSpPr>
        <p:spPr>
          <a:xfrm>
            <a:off x="2409089" y="2075985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Techos</a:t>
            </a:r>
          </a:p>
        </p:txBody>
      </p:sp>
      <p:sp>
        <p:nvSpPr>
          <p:cNvPr id="3" name="Elipse 2"/>
          <p:cNvSpPr/>
          <p:nvPr/>
        </p:nvSpPr>
        <p:spPr>
          <a:xfrm>
            <a:off x="1447411" y="186145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Elipse 24"/>
          <p:cNvSpPr/>
          <p:nvPr/>
        </p:nvSpPr>
        <p:spPr>
          <a:xfrm>
            <a:off x="4798230" y="1861450"/>
            <a:ext cx="819159" cy="819159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s-PE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6" name="CuadroTexto 35"/>
          <p:cNvSpPr txBox="1"/>
          <p:nvPr/>
        </p:nvSpPr>
        <p:spPr>
          <a:xfrm>
            <a:off x="2409089" y="5664440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Ventanas</a:t>
            </a:r>
          </a:p>
        </p:txBody>
      </p:sp>
      <p:sp>
        <p:nvSpPr>
          <p:cNvPr id="37" name="CuadroTexto 36"/>
          <p:cNvSpPr txBox="1"/>
          <p:nvPr/>
        </p:nvSpPr>
        <p:spPr>
          <a:xfrm>
            <a:off x="2409089" y="4776132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Puertas</a:t>
            </a:r>
          </a:p>
        </p:txBody>
      </p:sp>
      <p:sp>
        <p:nvSpPr>
          <p:cNvPr id="38" name="CuadroTexto 37"/>
          <p:cNvSpPr txBox="1"/>
          <p:nvPr/>
        </p:nvSpPr>
        <p:spPr>
          <a:xfrm>
            <a:off x="2409089" y="3868383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Pisos</a:t>
            </a:r>
          </a:p>
        </p:txBody>
      </p:sp>
      <p:sp>
        <p:nvSpPr>
          <p:cNvPr id="40" name="CuadroTexto 39"/>
          <p:cNvSpPr txBox="1"/>
          <p:nvPr/>
        </p:nvSpPr>
        <p:spPr>
          <a:xfrm>
            <a:off x="2409089" y="2959412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Muros</a:t>
            </a:r>
          </a:p>
        </p:txBody>
      </p:sp>
      <p:sp>
        <p:nvSpPr>
          <p:cNvPr id="41" name="CuadroTexto 40"/>
          <p:cNvSpPr txBox="1"/>
          <p:nvPr/>
        </p:nvSpPr>
        <p:spPr>
          <a:xfrm>
            <a:off x="5869994" y="2991522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Rejas</a:t>
            </a:r>
          </a:p>
        </p:txBody>
      </p:sp>
      <p:sp>
        <p:nvSpPr>
          <p:cNvPr id="42" name="CuadroTexto 41"/>
          <p:cNvSpPr txBox="1"/>
          <p:nvPr/>
        </p:nvSpPr>
        <p:spPr>
          <a:xfrm>
            <a:off x="9349106" y="1968648"/>
            <a:ext cx="1739537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Red de telefonía e internet</a:t>
            </a:r>
          </a:p>
        </p:txBody>
      </p:sp>
      <p:sp>
        <p:nvSpPr>
          <p:cNvPr id="43" name="CuadroTexto 42"/>
          <p:cNvSpPr txBox="1"/>
          <p:nvPr/>
        </p:nvSpPr>
        <p:spPr>
          <a:xfrm>
            <a:off x="5869994" y="5751672"/>
            <a:ext cx="1475848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Instalaciones de Gas</a:t>
            </a:r>
          </a:p>
        </p:txBody>
      </p:sp>
      <p:sp>
        <p:nvSpPr>
          <p:cNvPr id="44" name="CuadroTexto 43"/>
          <p:cNvSpPr txBox="1"/>
          <p:nvPr/>
        </p:nvSpPr>
        <p:spPr>
          <a:xfrm>
            <a:off x="5869993" y="4818112"/>
            <a:ext cx="1475848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Instalaciones Sanitarias</a:t>
            </a:r>
          </a:p>
        </p:txBody>
      </p:sp>
      <p:sp>
        <p:nvSpPr>
          <p:cNvPr id="45" name="CuadroTexto 44"/>
          <p:cNvSpPr txBox="1"/>
          <p:nvPr/>
        </p:nvSpPr>
        <p:spPr>
          <a:xfrm>
            <a:off x="5869994" y="3925082"/>
            <a:ext cx="1739537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Instalaciones Eléctricas</a:t>
            </a:r>
          </a:p>
        </p:txBody>
      </p:sp>
      <p:sp>
        <p:nvSpPr>
          <p:cNvPr id="46" name="CuadroTexto 45"/>
          <p:cNvSpPr txBox="1"/>
          <p:nvPr/>
        </p:nvSpPr>
        <p:spPr>
          <a:xfrm>
            <a:off x="9348837" y="2985661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Seguridad</a:t>
            </a:r>
          </a:p>
        </p:txBody>
      </p:sp>
      <p:sp>
        <p:nvSpPr>
          <p:cNvPr id="48" name="CuadroTexto 47"/>
          <p:cNvSpPr txBox="1"/>
          <p:nvPr/>
        </p:nvSpPr>
        <p:spPr>
          <a:xfrm>
            <a:off x="9348837" y="5745811"/>
            <a:ext cx="1146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Pintura</a:t>
            </a:r>
          </a:p>
        </p:txBody>
      </p:sp>
      <p:sp>
        <p:nvSpPr>
          <p:cNvPr id="49" name="CuadroTexto 48"/>
          <p:cNvSpPr txBox="1"/>
          <p:nvPr/>
        </p:nvSpPr>
        <p:spPr>
          <a:xfrm>
            <a:off x="9348836" y="4812251"/>
            <a:ext cx="1600428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Mobiliario y Equipamiento</a:t>
            </a:r>
          </a:p>
        </p:txBody>
      </p:sp>
      <p:sp>
        <p:nvSpPr>
          <p:cNvPr id="50" name="CuadroTexto 49"/>
          <p:cNvSpPr txBox="1"/>
          <p:nvPr/>
        </p:nvSpPr>
        <p:spPr>
          <a:xfrm>
            <a:off x="9348837" y="3919221"/>
            <a:ext cx="1740077" cy="644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Vegetación en áreas exteriores</a:t>
            </a:r>
          </a:p>
        </p:txBody>
      </p:sp>
      <p:pic>
        <p:nvPicPr>
          <p:cNvPr id="53" name="Imagen 5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1316" y="1861450"/>
            <a:ext cx="631348" cy="631349"/>
          </a:xfrm>
          <a:prstGeom prst="rect">
            <a:avLst/>
          </a:prstGeom>
        </p:spPr>
      </p:pic>
      <p:grpSp>
        <p:nvGrpSpPr>
          <p:cNvPr id="82" name="Grupo 81"/>
          <p:cNvGrpSpPr/>
          <p:nvPr/>
        </p:nvGrpSpPr>
        <p:grpSpPr>
          <a:xfrm>
            <a:off x="1613296" y="2934492"/>
            <a:ext cx="501841" cy="501841"/>
            <a:chOff x="1252296" y="2459818"/>
            <a:chExt cx="551367" cy="551367"/>
          </a:xfrm>
        </p:grpSpPr>
        <p:sp>
          <p:nvSpPr>
            <p:cNvPr id="58" name="Rectángulo 57"/>
            <p:cNvSpPr/>
            <p:nvPr/>
          </p:nvSpPr>
          <p:spPr>
            <a:xfrm>
              <a:off x="1252296" y="2459818"/>
              <a:ext cx="551367" cy="5513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54" name="Imagen 5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252296" y="2459818"/>
              <a:ext cx="551367" cy="551367"/>
            </a:xfrm>
            <a:prstGeom prst="rect">
              <a:avLst/>
            </a:prstGeom>
          </p:spPr>
        </p:pic>
      </p:grpSp>
      <p:grpSp>
        <p:nvGrpSpPr>
          <p:cNvPr id="79" name="Grupo 78"/>
          <p:cNvGrpSpPr/>
          <p:nvPr/>
        </p:nvGrpSpPr>
        <p:grpSpPr>
          <a:xfrm>
            <a:off x="1592489" y="5661702"/>
            <a:ext cx="538591" cy="538592"/>
            <a:chOff x="1252296" y="5471411"/>
            <a:chExt cx="524796" cy="524796"/>
          </a:xfrm>
        </p:grpSpPr>
        <p:sp>
          <p:nvSpPr>
            <p:cNvPr id="61" name="Rectángulo 60"/>
            <p:cNvSpPr/>
            <p:nvPr/>
          </p:nvSpPr>
          <p:spPr>
            <a:xfrm>
              <a:off x="1261017" y="5493599"/>
              <a:ext cx="509726" cy="4899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55" name="Imagen 54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52296" y="5471411"/>
              <a:ext cx="524796" cy="524796"/>
            </a:xfrm>
            <a:prstGeom prst="rect">
              <a:avLst/>
            </a:prstGeom>
          </p:spPr>
        </p:pic>
      </p:grpSp>
      <p:pic>
        <p:nvPicPr>
          <p:cNvPr id="56" name="Imagen 5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1132" y="3829310"/>
            <a:ext cx="568300" cy="568300"/>
          </a:xfrm>
          <a:prstGeom prst="rect">
            <a:avLst/>
          </a:prstGeom>
        </p:spPr>
      </p:pic>
      <p:grpSp>
        <p:nvGrpSpPr>
          <p:cNvPr id="80" name="Grupo 79"/>
          <p:cNvGrpSpPr/>
          <p:nvPr/>
        </p:nvGrpSpPr>
        <p:grpSpPr>
          <a:xfrm>
            <a:off x="1523765" y="4670980"/>
            <a:ext cx="680903" cy="680903"/>
            <a:chOff x="1153929" y="4367677"/>
            <a:chExt cx="748100" cy="748100"/>
          </a:xfrm>
        </p:grpSpPr>
        <p:sp>
          <p:nvSpPr>
            <p:cNvPr id="60" name="Forma libre 59"/>
            <p:cNvSpPr/>
            <p:nvPr/>
          </p:nvSpPr>
          <p:spPr>
            <a:xfrm>
              <a:off x="1320800" y="4445000"/>
              <a:ext cx="406400" cy="584200"/>
            </a:xfrm>
            <a:custGeom>
              <a:avLst/>
              <a:gdLst>
                <a:gd name="connsiteX0" fmla="*/ 0 w 406400"/>
                <a:gd name="connsiteY0" fmla="*/ 546100 h 584200"/>
                <a:gd name="connsiteX1" fmla="*/ 19050 w 406400"/>
                <a:gd name="connsiteY1" fmla="*/ 44450 h 584200"/>
                <a:gd name="connsiteX2" fmla="*/ 139700 w 406400"/>
                <a:gd name="connsiteY2" fmla="*/ 44450 h 584200"/>
                <a:gd name="connsiteX3" fmla="*/ 139700 w 406400"/>
                <a:gd name="connsiteY3" fmla="*/ 0 h 584200"/>
                <a:gd name="connsiteX4" fmla="*/ 406400 w 406400"/>
                <a:gd name="connsiteY4" fmla="*/ 44450 h 584200"/>
                <a:gd name="connsiteX5" fmla="*/ 406400 w 406400"/>
                <a:gd name="connsiteY5" fmla="*/ 552450 h 584200"/>
                <a:gd name="connsiteX6" fmla="*/ 146050 w 406400"/>
                <a:gd name="connsiteY6" fmla="*/ 584200 h 584200"/>
                <a:gd name="connsiteX7" fmla="*/ 152400 w 406400"/>
                <a:gd name="connsiteY7" fmla="*/ 558800 h 584200"/>
                <a:gd name="connsiteX8" fmla="*/ 0 w 406400"/>
                <a:gd name="connsiteY8" fmla="*/ 546100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400" h="584200">
                  <a:moveTo>
                    <a:pt x="0" y="546100"/>
                  </a:moveTo>
                  <a:lnTo>
                    <a:pt x="19050" y="44450"/>
                  </a:lnTo>
                  <a:lnTo>
                    <a:pt x="139700" y="44450"/>
                  </a:lnTo>
                  <a:lnTo>
                    <a:pt x="139700" y="0"/>
                  </a:lnTo>
                  <a:lnTo>
                    <a:pt x="406400" y="44450"/>
                  </a:lnTo>
                  <a:lnTo>
                    <a:pt x="406400" y="552450"/>
                  </a:lnTo>
                  <a:lnTo>
                    <a:pt x="146050" y="584200"/>
                  </a:lnTo>
                  <a:lnTo>
                    <a:pt x="152400" y="558800"/>
                  </a:lnTo>
                  <a:lnTo>
                    <a:pt x="0" y="546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57" name="Imagen 5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3929" y="4367677"/>
              <a:ext cx="748100" cy="748100"/>
            </a:xfrm>
            <a:prstGeom prst="rect">
              <a:avLst/>
            </a:prstGeom>
          </p:spPr>
        </p:pic>
      </p:grpSp>
      <p:pic>
        <p:nvPicPr>
          <p:cNvPr id="62" name="Imagen 6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2844" y="4752430"/>
            <a:ext cx="479249" cy="479249"/>
          </a:xfrm>
          <a:prstGeom prst="rect">
            <a:avLst/>
          </a:prstGeom>
        </p:spPr>
      </p:pic>
      <p:grpSp>
        <p:nvGrpSpPr>
          <p:cNvPr id="81" name="Grupo 80"/>
          <p:cNvGrpSpPr/>
          <p:nvPr/>
        </p:nvGrpSpPr>
        <p:grpSpPr>
          <a:xfrm>
            <a:off x="1576215" y="3808063"/>
            <a:ext cx="551819" cy="551819"/>
            <a:chOff x="1211555" y="3419600"/>
            <a:chExt cx="606277" cy="606277"/>
          </a:xfrm>
        </p:grpSpPr>
        <p:sp>
          <p:nvSpPr>
            <p:cNvPr id="64" name="Forma libre 63"/>
            <p:cNvSpPr/>
            <p:nvPr/>
          </p:nvSpPr>
          <p:spPr>
            <a:xfrm>
              <a:off x="1243013" y="3457575"/>
              <a:ext cx="538162" cy="542925"/>
            </a:xfrm>
            <a:custGeom>
              <a:avLst/>
              <a:gdLst>
                <a:gd name="connsiteX0" fmla="*/ 533400 w 538162"/>
                <a:gd name="connsiteY0" fmla="*/ 542925 h 542925"/>
                <a:gd name="connsiteX1" fmla="*/ 538162 w 538162"/>
                <a:gd name="connsiteY1" fmla="*/ 266700 h 542925"/>
                <a:gd name="connsiteX2" fmla="*/ 276225 w 538162"/>
                <a:gd name="connsiteY2" fmla="*/ 271463 h 542925"/>
                <a:gd name="connsiteX3" fmla="*/ 271462 w 538162"/>
                <a:gd name="connsiteY3" fmla="*/ 0 h 542925"/>
                <a:gd name="connsiteX4" fmla="*/ 0 w 538162"/>
                <a:gd name="connsiteY4" fmla="*/ 0 h 542925"/>
                <a:gd name="connsiteX5" fmla="*/ 19050 w 538162"/>
                <a:gd name="connsiteY5" fmla="*/ 528638 h 542925"/>
                <a:gd name="connsiteX6" fmla="*/ 533400 w 538162"/>
                <a:gd name="connsiteY6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8162" h="542925">
                  <a:moveTo>
                    <a:pt x="533400" y="542925"/>
                  </a:moveTo>
                  <a:cubicBezTo>
                    <a:pt x="534987" y="450850"/>
                    <a:pt x="536575" y="358775"/>
                    <a:pt x="538162" y="266700"/>
                  </a:cubicBezTo>
                  <a:lnTo>
                    <a:pt x="276225" y="271463"/>
                  </a:lnTo>
                  <a:cubicBezTo>
                    <a:pt x="274637" y="180975"/>
                    <a:pt x="273050" y="90488"/>
                    <a:pt x="271462" y="0"/>
                  </a:cubicBezTo>
                  <a:lnTo>
                    <a:pt x="0" y="0"/>
                  </a:lnTo>
                  <a:lnTo>
                    <a:pt x="19050" y="528638"/>
                  </a:lnTo>
                  <a:lnTo>
                    <a:pt x="533400" y="5429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65" name="Forma libre 64"/>
            <p:cNvSpPr/>
            <p:nvPr/>
          </p:nvSpPr>
          <p:spPr>
            <a:xfrm>
              <a:off x="1538288" y="3452813"/>
              <a:ext cx="252412" cy="242894"/>
            </a:xfrm>
            <a:custGeom>
              <a:avLst/>
              <a:gdLst>
                <a:gd name="connsiteX0" fmla="*/ 0 w 252412"/>
                <a:gd name="connsiteY0" fmla="*/ 233362 h 242894"/>
                <a:gd name="connsiteX1" fmla="*/ 76200 w 252412"/>
                <a:gd name="connsiteY1" fmla="*/ 214312 h 242894"/>
                <a:gd name="connsiteX2" fmla="*/ 114300 w 252412"/>
                <a:gd name="connsiteY2" fmla="*/ 233362 h 242894"/>
                <a:gd name="connsiteX3" fmla="*/ 176212 w 252412"/>
                <a:gd name="connsiteY3" fmla="*/ 238125 h 242894"/>
                <a:gd name="connsiteX4" fmla="*/ 185737 w 252412"/>
                <a:gd name="connsiteY4" fmla="*/ 223837 h 242894"/>
                <a:gd name="connsiteX5" fmla="*/ 204787 w 252412"/>
                <a:gd name="connsiteY5" fmla="*/ 209550 h 242894"/>
                <a:gd name="connsiteX6" fmla="*/ 204787 w 252412"/>
                <a:gd name="connsiteY6" fmla="*/ 123825 h 242894"/>
                <a:gd name="connsiteX7" fmla="*/ 204787 w 252412"/>
                <a:gd name="connsiteY7" fmla="*/ 123825 h 242894"/>
                <a:gd name="connsiteX8" fmla="*/ 209550 w 252412"/>
                <a:gd name="connsiteY8" fmla="*/ 76200 h 242894"/>
                <a:gd name="connsiteX9" fmla="*/ 252412 w 252412"/>
                <a:gd name="connsiteY9" fmla="*/ 19050 h 242894"/>
                <a:gd name="connsiteX10" fmla="*/ 228600 w 252412"/>
                <a:gd name="connsiteY10" fmla="*/ 0 h 242894"/>
                <a:gd name="connsiteX11" fmla="*/ 161925 w 252412"/>
                <a:gd name="connsiteY11" fmla="*/ 47625 h 242894"/>
                <a:gd name="connsiteX12" fmla="*/ 128587 w 252412"/>
                <a:gd name="connsiteY12" fmla="*/ 38100 h 242894"/>
                <a:gd name="connsiteX13" fmla="*/ 95250 w 252412"/>
                <a:gd name="connsiteY13" fmla="*/ 42862 h 242894"/>
                <a:gd name="connsiteX14" fmla="*/ 38100 w 252412"/>
                <a:gd name="connsiteY14" fmla="*/ 52387 h 242894"/>
                <a:gd name="connsiteX15" fmla="*/ 14287 w 252412"/>
                <a:gd name="connsiteY15" fmla="*/ 85725 h 242894"/>
                <a:gd name="connsiteX16" fmla="*/ 14287 w 252412"/>
                <a:gd name="connsiteY16" fmla="*/ 138112 h 242894"/>
                <a:gd name="connsiteX17" fmla="*/ 33337 w 252412"/>
                <a:gd name="connsiteY17" fmla="*/ 157162 h 242894"/>
                <a:gd name="connsiteX18" fmla="*/ 0 w 252412"/>
                <a:gd name="connsiteY18" fmla="*/ 233362 h 24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412" h="242894">
                  <a:moveTo>
                    <a:pt x="0" y="233362"/>
                  </a:moveTo>
                  <a:lnTo>
                    <a:pt x="76200" y="214312"/>
                  </a:lnTo>
                  <a:lnTo>
                    <a:pt x="114300" y="233362"/>
                  </a:lnTo>
                  <a:cubicBezTo>
                    <a:pt x="128699" y="236562"/>
                    <a:pt x="158549" y="249900"/>
                    <a:pt x="176212" y="238125"/>
                  </a:cubicBezTo>
                  <a:cubicBezTo>
                    <a:pt x="180975" y="234950"/>
                    <a:pt x="181690" y="227884"/>
                    <a:pt x="185737" y="223837"/>
                  </a:cubicBezTo>
                  <a:cubicBezTo>
                    <a:pt x="191350" y="218224"/>
                    <a:pt x="203302" y="217347"/>
                    <a:pt x="204787" y="209550"/>
                  </a:cubicBezTo>
                  <a:cubicBezTo>
                    <a:pt x="210134" y="181480"/>
                    <a:pt x="204787" y="152400"/>
                    <a:pt x="204787" y="123825"/>
                  </a:cubicBezTo>
                  <a:lnTo>
                    <a:pt x="204787" y="123825"/>
                  </a:lnTo>
                  <a:lnTo>
                    <a:pt x="209550" y="76200"/>
                  </a:lnTo>
                  <a:lnTo>
                    <a:pt x="252412" y="19050"/>
                  </a:lnTo>
                  <a:lnTo>
                    <a:pt x="228600" y="0"/>
                  </a:lnTo>
                  <a:lnTo>
                    <a:pt x="161925" y="47625"/>
                  </a:lnTo>
                  <a:lnTo>
                    <a:pt x="128587" y="38100"/>
                  </a:lnTo>
                  <a:lnTo>
                    <a:pt x="95250" y="42862"/>
                  </a:lnTo>
                  <a:lnTo>
                    <a:pt x="38100" y="52387"/>
                  </a:lnTo>
                  <a:lnTo>
                    <a:pt x="14287" y="85725"/>
                  </a:lnTo>
                  <a:lnTo>
                    <a:pt x="14287" y="138112"/>
                  </a:lnTo>
                  <a:lnTo>
                    <a:pt x="33337" y="157162"/>
                  </a:lnTo>
                  <a:lnTo>
                    <a:pt x="0" y="233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63" name="Imagen 62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1555" y="3419600"/>
              <a:ext cx="606277" cy="606277"/>
            </a:xfrm>
            <a:prstGeom prst="rect">
              <a:avLst/>
            </a:prstGeom>
          </p:spPr>
        </p:pic>
      </p:grpSp>
      <p:pic>
        <p:nvPicPr>
          <p:cNvPr id="66" name="Imagen 6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7073" y="5641148"/>
            <a:ext cx="573497" cy="573497"/>
          </a:xfrm>
          <a:prstGeom prst="rect">
            <a:avLst/>
          </a:prstGeom>
        </p:spPr>
      </p:pic>
      <p:grpSp>
        <p:nvGrpSpPr>
          <p:cNvPr id="9" name="Grupo 8"/>
          <p:cNvGrpSpPr/>
          <p:nvPr/>
        </p:nvGrpSpPr>
        <p:grpSpPr>
          <a:xfrm>
            <a:off x="8397073" y="3792273"/>
            <a:ext cx="599475" cy="599475"/>
            <a:chOff x="8705551" y="2417040"/>
            <a:chExt cx="658636" cy="658636"/>
          </a:xfrm>
        </p:grpSpPr>
        <p:sp>
          <p:nvSpPr>
            <p:cNvPr id="5" name="Forma libre 4"/>
            <p:cNvSpPr/>
            <p:nvPr/>
          </p:nvSpPr>
          <p:spPr>
            <a:xfrm>
              <a:off x="8734425" y="2850356"/>
              <a:ext cx="471488" cy="147638"/>
            </a:xfrm>
            <a:custGeom>
              <a:avLst/>
              <a:gdLst>
                <a:gd name="connsiteX0" fmla="*/ 0 w 471488"/>
                <a:gd name="connsiteY0" fmla="*/ 145257 h 147638"/>
                <a:gd name="connsiteX1" fmla="*/ 471488 w 471488"/>
                <a:gd name="connsiteY1" fmla="*/ 147638 h 147638"/>
                <a:gd name="connsiteX2" fmla="*/ 440531 w 471488"/>
                <a:gd name="connsiteY2" fmla="*/ 133350 h 147638"/>
                <a:gd name="connsiteX3" fmla="*/ 366713 w 471488"/>
                <a:gd name="connsiteY3" fmla="*/ 59532 h 147638"/>
                <a:gd name="connsiteX4" fmla="*/ 323850 w 471488"/>
                <a:gd name="connsiteY4" fmla="*/ 19050 h 147638"/>
                <a:gd name="connsiteX5" fmla="*/ 311944 w 471488"/>
                <a:gd name="connsiteY5" fmla="*/ 0 h 147638"/>
                <a:gd name="connsiteX6" fmla="*/ 242888 w 471488"/>
                <a:gd name="connsiteY6" fmla="*/ 19050 h 147638"/>
                <a:gd name="connsiteX7" fmla="*/ 188119 w 471488"/>
                <a:gd name="connsiteY7" fmla="*/ 59532 h 147638"/>
                <a:gd name="connsiteX8" fmla="*/ 171450 w 471488"/>
                <a:gd name="connsiteY8" fmla="*/ 40482 h 147638"/>
                <a:gd name="connsiteX9" fmla="*/ 133350 w 471488"/>
                <a:gd name="connsiteY9" fmla="*/ 33338 h 147638"/>
                <a:gd name="connsiteX10" fmla="*/ 83344 w 471488"/>
                <a:gd name="connsiteY10" fmla="*/ 66675 h 147638"/>
                <a:gd name="connsiteX11" fmla="*/ 54769 w 471488"/>
                <a:gd name="connsiteY11" fmla="*/ 64294 h 147638"/>
                <a:gd name="connsiteX12" fmla="*/ 45244 w 471488"/>
                <a:gd name="connsiteY12" fmla="*/ 100013 h 147638"/>
                <a:gd name="connsiteX13" fmla="*/ 0 w 471488"/>
                <a:gd name="connsiteY13" fmla="*/ 145257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1488" h="147638">
                  <a:moveTo>
                    <a:pt x="0" y="145257"/>
                  </a:moveTo>
                  <a:lnTo>
                    <a:pt x="471488" y="147638"/>
                  </a:lnTo>
                  <a:lnTo>
                    <a:pt x="440531" y="133350"/>
                  </a:lnTo>
                  <a:lnTo>
                    <a:pt x="366713" y="59532"/>
                  </a:lnTo>
                  <a:lnTo>
                    <a:pt x="323850" y="19050"/>
                  </a:lnTo>
                  <a:lnTo>
                    <a:pt x="311944" y="0"/>
                  </a:lnTo>
                  <a:lnTo>
                    <a:pt x="242888" y="19050"/>
                  </a:lnTo>
                  <a:lnTo>
                    <a:pt x="188119" y="59532"/>
                  </a:lnTo>
                  <a:lnTo>
                    <a:pt x="171450" y="40482"/>
                  </a:lnTo>
                  <a:lnTo>
                    <a:pt x="133350" y="33338"/>
                  </a:lnTo>
                  <a:lnTo>
                    <a:pt x="83344" y="66675"/>
                  </a:lnTo>
                  <a:lnTo>
                    <a:pt x="54769" y="64294"/>
                  </a:lnTo>
                  <a:lnTo>
                    <a:pt x="45244" y="100013"/>
                  </a:lnTo>
                  <a:lnTo>
                    <a:pt x="0" y="1452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6" name="Forma libre 5"/>
            <p:cNvSpPr/>
            <p:nvPr/>
          </p:nvSpPr>
          <p:spPr>
            <a:xfrm>
              <a:off x="9051131" y="2566988"/>
              <a:ext cx="297657" cy="335756"/>
            </a:xfrm>
            <a:custGeom>
              <a:avLst/>
              <a:gdLst>
                <a:gd name="connsiteX0" fmla="*/ 150019 w 297657"/>
                <a:gd name="connsiteY0" fmla="*/ 335756 h 335756"/>
                <a:gd name="connsiteX1" fmla="*/ 226219 w 297657"/>
                <a:gd name="connsiteY1" fmla="*/ 285750 h 335756"/>
                <a:gd name="connsiteX2" fmla="*/ 247650 w 297657"/>
                <a:gd name="connsiteY2" fmla="*/ 285750 h 335756"/>
                <a:gd name="connsiteX3" fmla="*/ 288132 w 297657"/>
                <a:gd name="connsiteY3" fmla="*/ 240506 h 335756"/>
                <a:gd name="connsiteX4" fmla="*/ 297657 w 297657"/>
                <a:gd name="connsiteY4" fmla="*/ 190500 h 335756"/>
                <a:gd name="connsiteX5" fmla="*/ 290513 w 297657"/>
                <a:gd name="connsiteY5" fmla="*/ 147637 h 335756"/>
                <a:gd name="connsiteX6" fmla="*/ 247650 w 297657"/>
                <a:gd name="connsiteY6" fmla="*/ 119062 h 335756"/>
                <a:gd name="connsiteX7" fmla="*/ 235744 w 297657"/>
                <a:gd name="connsiteY7" fmla="*/ 97631 h 335756"/>
                <a:gd name="connsiteX8" fmla="*/ 221457 w 297657"/>
                <a:gd name="connsiteY8" fmla="*/ 33337 h 335756"/>
                <a:gd name="connsiteX9" fmla="*/ 164307 w 297657"/>
                <a:gd name="connsiteY9" fmla="*/ 0 h 335756"/>
                <a:gd name="connsiteX10" fmla="*/ 104775 w 297657"/>
                <a:gd name="connsiteY10" fmla="*/ 11906 h 335756"/>
                <a:gd name="connsiteX11" fmla="*/ 61913 w 297657"/>
                <a:gd name="connsiteY11" fmla="*/ 52387 h 335756"/>
                <a:gd name="connsiteX12" fmla="*/ 47625 w 297657"/>
                <a:gd name="connsiteY12" fmla="*/ 114300 h 335756"/>
                <a:gd name="connsiteX13" fmla="*/ 16669 w 297657"/>
                <a:gd name="connsiteY13" fmla="*/ 138112 h 335756"/>
                <a:gd name="connsiteX14" fmla="*/ 0 w 297657"/>
                <a:gd name="connsiteY14" fmla="*/ 173831 h 335756"/>
                <a:gd name="connsiteX15" fmla="*/ 21432 w 297657"/>
                <a:gd name="connsiteY15" fmla="*/ 252412 h 335756"/>
                <a:gd name="connsiteX16" fmla="*/ 76200 w 297657"/>
                <a:gd name="connsiteY16" fmla="*/ 295275 h 335756"/>
                <a:gd name="connsiteX17" fmla="*/ 150019 w 297657"/>
                <a:gd name="connsiteY17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7" h="335756">
                  <a:moveTo>
                    <a:pt x="150019" y="335756"/>
                  </a:moveTo>
                  <a:lnTo>
                    <a:pt x="226219" y="285750"/>
                  </a:lnTo>
                  <a:lnTo>
                    <a:pt x="247650" y="285750"/>
                  </a:lnTo>
                  <a:lnTo>
                    <a:pt x="288132" y="240506"/>
                  </a:lnTo>
                  <a:lnTo>
                    <a:pt x="297657" y="190500"/>
                  </a:lnTo>
                  <a:lnTo>
                    <a:pt x="290513" y="147637"/>
                  </a:lnTo>
                  <a:lnTo>
                    <a:pt x="247650" y="119062"/>
                  </a:lnTo>
                  <a:lnTo>
                    <a:pt x="235744" y="97631"/>
                  </a:lnTo>
                  <a:lnTo>
                    <a:pt x="221457" y="33337"/>
                  </a:lnTo>
                  <a:lnTo>
                    <a:pt x="164307" y="0"/>
                  </a:lnTo>
                  <a:lnTo>
                    <a:pt x="104775" y="11906"/>
                  </a:lnTo>
                  <a:lnTo>
                    <a:pt x="61913" y="52387"/>
                  </a:lnTo>
                  <a:lnTo>
                    <a:pt x="47625" y="114300"/>
                  </a:lnTo>
                  <a:lnTo>
                    <a:pt x="16669" y="138112"/>
                  </a:lnTo>
                  <a:lnTo>
                    <a:pt x="0" y="173831"/>
                  </a:lnTo>
                  <a:lnTo>
                    <a:pt x="21432" y="252412"/>
                  </a:lnTo>
                  <a:lnTo>
                    <a:pt x="76200" y="295275"/>
                  </a:lnTo>
                  <a:lnTo>
                    <a:pt x="150019" y="3357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8" name="Forma libre 7"/>
            <p:cNvSpPr/>
            <p:nvPr/>
          </p:nvSpPr>
          <p:spPr>
            <a:xfrm>
              <a:off x="8722519" y="2502694"/>
              <a:ext cx="283369" cy="323850"/>
            </a:xfrm>
            <a:custGeom>
              <a:avLst/>
              <a:gdLst>
                <a:gd name="connsiteX0" fmla="*/ 135731 w 283369"/>
                <a:gd name="connsiteY0" fmla="*/ 323850 h 323850"/>
                <a:gd name="connsiteX1" fmla="*/ 190500 w 283369"/>
                <a:gd name="connsiteY1" fmla="*/ 304800 h 323850"/>
                <a:gd name="connsiteX2" fmla="*/ 211931 w 283369"/>
                <a:gd name="connsiteY2" fmla="*/ 264319 h 323850"/>
                <a:gd name="connsiteX3" fmla="*/ 264319 w 283369"/>
                <a:gd name="connsiteY3" fmla="*/ 247650 h 323850"/>
                <a:gd name="connsiteX4" fmla="*/ 283369 w 283369"/>
                <a:gd name="connsiteY4" fmla="*/ 188119 h 323850"/>
                <a:gd name="connsiteX5" fmla="*/ 283369 w 283369"/>
                <a:gd name="connsiteY5" fmla="*/ 145256 h 323850"/>
                <a:gd name="connsiteX6" fmla="*/ 247650 w 283369"/>
                <a:gd name="connsiteY6" fmla="*/ 109537 h 323850"/>
                <a:gd name="connsiteX7" fmla="*/ 235744 w 283369"/>
                <a:gd name="connsiteY7" fmla="*/ 102394 h 323850"/>
                <a:gd name="connsiteX8" fmla="*/ 219075 w 283369"/>
                <a:gd name="connsiteY8" fmla="*/ 45244 h 323850"/>
                <a:gd name="connsiteX9" fmla="*/ 195262 w 283369"/>
                <a:gd name="connsiteY9" fmla="*/ 0 h 323850"/>
                <a:gd name="connsiteX10" fmla="*/ 128587 w 283369"/>
                <a:gd name="connsiteY10" fmla="*/ 2381 h 323850"/>
                <a:gd name="connsiteX11" fmla="*/ 73819 w 283369"/>
                <a:gd name="connsiteY11" fmla="*/ 21431 h 323850"/>
                <a:gd name="connsiteX12" fmla="*/ 52387 w 283369"/>
                <a:gd name="connsiteY12" fmla="*/ 50006 h 323850"/>
                <a:gd name="connsiteX13" fmla="*/ 35719 w 283369"/>
                <a:gd name="connsiteY13" fmla="*/ 114300 h 323850"/>
                <a:gd name="connsiteX14" fmla="*/ 0 w 283369"/>
                <a:gd name="connsiteY14" fmla="*/ 157162 h 323850"/>
                <a:gd name="connsiteX15" fmla="*/ 0 w 283369"/>
                <a:gd name="connsiteY15" fmla="*/ 219075 h 323850"/>
                <a:gd name="connsiteX16" fmla="*/ 28575 w 283369"/>
                <a:gd name="connsiteY16" fmla="*/ 252412 h 323850"/>
                <a:gd name="connsiteX17" fmla="*/ 61912 w 283369"/>
                <a:gd name="connsiteY17" fmla="*/ 276225 h 323850"/>
                <a:gd name="connsiteX18" fmla="*/ 135731 w 283369"/>
                <a:gd name="connsiteY18" fmla="*/ 323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323850">
                  <a:moveTo>
                    <a:pt x="135731" y="323850"/>
                  </a:moveTo>
                  <a:lnTo>
                    <a:pt x="190500" y="304800"/>
                  </a:lnTo>
                  <a:lnTo>
                    <a:pt x="211931" y="264319"/>
                  </a:lnTo>
                  <a:lnTo>
                    <a:pt x="264319" y="247650"/>
                  </a:lnTo>
                  <a:lnTo>
                    <a:pt x="283369" y="188119"/>
                  </a:lnTo>
                  <a:lnTo>
                    <a:pt x="283369" y="145256"/>
                  </a:lnTo>
                  <a:lnTo>
                    <a:pt x="247650" y="109537"/>
                  </a:lnTo>
                  <a:lnTo>
                    <a:pt x="235744" y="102394"/>
                  </a:lnTo>
                  <a:lnTo>
                    <a:pt x="219075" y="45244"/>
                  </a:lnTo>
                  <a:lnTo>
                    <a:pt x="195262" y="0"/>
                  </a:lnTo>
                  <a:lnTo>
                    <a:pt x="128587" y="2381"/>
                  </a:lnTo>
                  <a:lnTo>
                    <a:pt x="73819" y="21431"/>
                  </a:lnTo>
                  <a:lnTo>
                    <a:pt x="52387" y="50006"/>
                  </a:lnTo>
                  <a:lnTo>
                    <a:pt x="35719" y="114300"/>
                  </a:lnTo>
                  <a:lnTo>
                    <a:pt x="0" y="157162"/>
                  </a:lnTo>
                  <a:lnTo>
                    <a:pt x="0" y="219075"/>
                  </a:lnTo>
                  <a:lnTo>
                    <a:pt x="28575" y="252412"/>
                  </a:lnTo>
                  <a:lnTo>
                    <a:pt x="61912" y="276225"/>
                  </a:lnTo>
                  <a:lnTo>
                    <a:pt x="135731" y="3238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67" name="Imagen 6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05551" y="2417040"/>
              <a:ext cx="658636" cy="658636"/>
            </a:xfrm>
            <a:prstGeom prst="rect">
              <a:avLst/>
            </a:prstGeom>
          </p:spPr>
        </p:pic>
      </p:grpSp>
      <p:pic>
        <p:nvPicPr>
          <p:cNvPr id="68" name="Imagen 6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1180" y="5578423"/>
            <a:ext cx="646239" cy="646239"/>
          </a:xfrm>
          <a:prstGeom prst="rect">
            <a:avLst/>
          </a:prstGeom>
        </p:spPr>
      </p:pic>
      <p:grpSp>
        <p:nvGrpSpPr>
          <p:cNvPr id="72" name="Grupo 71"/>
          <p:cNvGrpSpPr/>
          <p:nvPr/>
        </p:nvGrpSpPr>
        <p:grpSpPr>
          <a:xfrm>
            <a:off x="4982602" y="2951866"/>
            <a:ext cx="480103" cy="449523"/>
            <a:chOff x="4954112" y="1487255"/>
            <a:chExt cx="527483" cy="493885"/>
          </a:xfrm>
        </p:grpSpPr>
        <p:sp>
          <p:nvSpPr>
            <p:cNvPr id="70" name="Rectángulo 69"/>
            <p:cNvSpPr/>
            <p:nvPr/>
          </p:nvSpPr>
          <p:spPr>
            <a:xfrm>
              <a:off x="4971869" y="1487855"/>
              <a:ext cx="509726" cy="4899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69" name="Imagen 68"/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22" t="17579" r="10306" b="7823"/>
            <a:stretch/>
          </p:blipFill>
          <p:spPr>
            <a:xfrm>
              <a:off x="4954112" y="1487255"/>
              <a:ext cx="527483" cy="493885"/>
            </a:xfrm>
            <a:prstGeom prst="rect">
              <a:avLst/>
            </a:prstGeom>
          </p:spPr>
        </p:pic>
      </p:grpSp>
      <p:grpSp>
        <p:nvGrpSpPr>
          <p:cNvPr id="83" name="Grupo 82"/>
          <p:cNvGrpSpPr/>
          <p:nvPr/>
        </p:nvGrpSpPr>
        <p:grpSpPr>
          <a:xfrm>
            <a:off x="8407006" y="2044447"/>
            <a:ext cx="553629" cy="552549"/>
            <a:chOff x="4885754" y="5504161"/>
            <a:chExt cx="608266" cy="607079"/>
          </a:xfrm>
        </p:grpSpPr>
        <p:sp>
          <p:nvSpPr>
            <p:cNvPr id="74" name="Rectángulo 73"/>
            <p:cNvSpPr/>
            <p:nvPr/>
          </p:nvSpPr>
          <p:spPr>
            <a:xfrm>
              <a:off x="4885754" y="5504161"/>
              <a:ext cx="311086" cy="2641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75" name="Forma libre 74"/>
            <p:cNvSpPr/>
            <p:nvPr/>
          </p:nvSpPr>
          <p:spPr>
            <a:xfrm>
              <a:off x="5273040" y="5524500"/>
              <a:ext cx="220980" cy="586740"/>
            </a:xfrm>
            <a:custGeom>
              <a:avLst/>
              <a:gdLst>
                <a:gd name="connsiteX0" fmla="*/ 45720 w 220980"/>
                <a:gd name="connsiteY0" fmla="*/ 586740 h 586740"/>
                <a:gd name="connsiteX1" fmla="*/ 121920 w 220980"/>
                <a:gd name="connsiteY1" fmla="*/ 579120 h 586740"/>
                <a:gd name="connsiteX2" fmla="*/ 114300 w 220980"/>
                <a:gd name="connsiteY2" fmla="*/ 411480 h 586740"/>
                <a:gd name="connsiteX3" fmla="*/ 182880 w 220980"/>
                <a:gd name="connsiteY3" fmla="*/ 411480 h 586740"/>
                <a:gd name="connsiteX4" fmla="*/ 220980 w 220980"/>
                <a:gd name="connsiteY4" fmla="*/ 190500 h 586740"/>
                <a:gd name="connsiteX5" fmla="*/ 198120 w 220980"/>
                <a:gd name="connsiteY5" fmla="*/ 137160 h 586740"/>
                <a:gd name="connsiteX6" fmla="*/ 198120 w 220980"/>
                <a:gd name="connsiteY6" fmla="*/ 0 h 586740"/>
                <a:gd name="connsiteX7" fmla="*/ 7620 w 220980"/>
                <a:gd name="connsiteY7" fmla="*/ 22860 h 586740"/>
                <a:gd name="connsiteX8" fmla="*/ 0 w 220980"/>
                <a:gd name="connsiteY8" fmla="*/ 167640 h 58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80" h="586740">
                  <a:moveTo>
                    <a:pt x="45720" y="586740"/>
                  </a:moveTo>
                  <a:lnTo>
                    <a:pt x="121920" y="579120"/>
                  </a:lnTo>
                  <a:lnTo>
                    <a:pt x="114300" y="411480"/>
                  </a:lnTo>
                  <a:lnTo>
                    <a:pt x="182880" y="411480"/>
                  </a:lnTo>
                  <a:lnTo>
                    <a:pt x="220980" y="190500"/>
                  </a:lnTo>
                  <a:lnTo>
                    <a:pt x="198120" y="137160"/>
                  </a:lnTo>
                  <a:lnTo>
                    <a:pt x="198120" y="0"/>
                  </a:lnTo>
                  <a:lnTo>
                    <a:pt x="7620" y="22860"/>
                  </a:lnTo>
                  <a:lnTo>
                    <a:pt x="0" y="16764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73" name="Imagen 72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85754" y="5504161"/>
              <a:ext cx="599459" cy="599459"/>
            </a:xfrm>
            <a:prstGeom prst="rect">
              <a:avLst/>
            </a:prstGeom>
          </p:spPr>
        </p:pic>
      </p:grpSp>
      <p:grpSp>
        <p:nvGrpSpPr>
          <p:cNvPr id="78" name="Grupo 77"/>
          <p:cNvGrpSpPr/>
          <p:nvPr/>
        </p:nvGrpSpPr>
        <p:grpSpPr>
          <a:xfrm>
            <a:off x="8428578" y="2918263"/>
            <a:ext cx="516970" cy="516970"/>
            <a:chOff x="8752416" y="1456775"/>
            <a:chExt cx="567989" cy="567989"/>
          </a:xfrm>
        </p:grpSpPr>
        <p:sp>
          <p:nvSpPr>
            <p:cNvPr id="77" name="Rectángulo 76"/>
            <p:cNvSpPr/>
            <p:nvPr/>
          </p:nvSpPr>
          <p:spPr>
            <a:xfrm>
              <a:off x="8752416" y="1456775"/>
              <a:ext cx="567989" cy="5679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76" name="Imagen 75"/>
            <p:cNvPicPr>
              <a:picLocks noChangeAspect="1"/>
            </p:cNvPicPr>
            <p:nvPr/>
          </p:nvPicPr>
          <p:blipFill>
            <a:blip r:embed="rId1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52416" y="1456775"/>
              <a:ext cx="567989" cy="567989"/>
            </a:xfrm>
            <a:prstGeom prst="rect">
              <a:avLst/>
            </a:prstGeom>
          </p:spPr>
        </p:pic>
      </p:grpSp>
      <p:grpSp>
        <p:nvGrpSpPr>
          <p:cNvPr id="10" name="Grupo 9"/>
          <p:cNvGrpSpPr/>
          <p:nvPr/>
        </p:nvGrpSpPr>
        <p:grpSpPr>
          <a:xfrm>
            <a:off x="8417880" y="4722956"/>
            <a:ext cx="561385" cy="561385"/>
            <a:chOff x="8728411" y="3439570"/>
            <a:chExt cx="616787" cy="616787"/>
          </a:xfrm>
        </p:grpSpPr>
        <p:sp>
          <p:nvSpPr>
            <p:cNvPr id="4" name="Forma libre 3"/>
            <p:cNvSpPr/>
            <p:nvPr/>
          </p:nvSpPr>
          <p:spPr>
            <a:xfrm>
              <a:off x="8739188" y="3538538"/>
              <a:ext cx="600075" cy="428625"/>
            </a:xfrm>
            <a:custGeom>
              <a:avLst/>
              <a:gdLst>
                <a:gd name="connsiteX0" fmla="*/ 11906 w 600075"/>
                <a:gd name="connsiteY0" fmla="*/ 421481 h 428625"/>
                <a:gd name="connsiteX1" fmla="*/ 11906 w 600075"/>
                <a:gd name="connsiteY1" fmla="*/ 111918 h 428625"/>
                <a:gd name="connsiteX2" fmla="*/ 0 w 600075"/>
                <a:gd name="connsiteY2" fmla="*/ 102393 h 428625"/>
                <a:gd name="connsiteX3" fmla="*/ 0 w 600075"/>
                <a:gd name="connsiteY3" fmla="*/ 80962 h 428625"/>
                <a:gd name="connsiteX4" fmla="*/ 47625 w 600075"/>
                <a:gd name="connsiteY4" fmla="*/ 2381 h 428625"/>
                <a:gd name="connsiteX5" fmla="*/ 540543 w 600075"/>
                <a:gd name="connsiteY5" fmla="*/ 0 h 428625"/>
                <a:gd name="connsiteX6" fmla="*/ 588168 w 600075"/>
                <a:gd name="connsiteY6" fmla="*/ 71437 h 428625"/>
                <a:gd name="connsiteX7" fmla="*/ 600075 w 600075"/>
                <a:gd name="connsiteY7" fmla="*/ 104775 h 428625"/>
                <a:gd name="connsiteX8" fmla="*/ 585787 w 600075"/>
                <a:gd name="connsiteY8" fmla="*/ 107156 h 428625"/>
                <a:gd name="connsiteX9" fmla="*/ 578643 w 600075"/>
                <a:gd name="connsiteY9" fmla="*/ 428625 h 428625"/>
                <a:gd name="connsiteX10" fmla="*/ 538162 w 600075"/>
                <a:gd name="connsiteY10" fmla="*/ 416718 h 428625"/>
                <a:gd name="connsiteX11" fmla="*/ 538162 w 600075"/>
                <a:gd name="connsiteY11" fmla="*/ 371475 h 428625"/>
                <a:gd name="connsiteX12" fmla="*/ 528637 w 600075"/>
                <a:gd name="connsiteY12" fmla="*/ 114300 h 428625"/>
                <a:gd name="connsiteX13" fmla="*/ 509587 w 600075"/>
                <a:gd name="connsiteY13" fmla="*/ 111918 h 428625"/>
                <a:gd name="connsiteX14" fmla="*/ 497681 w 600075"/>
                <a:gd name="connsiteY14" fmla="*/ 357187 h 428625"/>
                <a:gd name="connsiteX15" fmla="*/ 464343 w 600075"/>
                <a:gd name="connsiteY15" fmla="*/ 340518 h 428625"/>
                <a:gd name="connsiteX16" fmla="*/ 473868 w 600075"/>
                <a:gd name="connsiteY16" fmla="*/ 114300 h 428625"/>
                <a:gd name="connsiteX17" fmla="*/ 114300 w 600075"/>
                <a:gd name="connsiteY17" fmla="*/ 119062 h 428625"/>
                <a:gd name="connsiteX18" fmla="*/ 123825 w 600075"/>
                <a:gd name="connsiteY18" fmla="*/ 345281 h 428625"/>
                <a:gd name="connsiteX19" fmla="*/ 95250 w 600075"/>
                <a:gd name="connsiteY19" fmla="*/ 347662 h 428625"/>
                <a:gd name="connsiteX20" fmla="*/ 92868 w 600075"/>
                <a:gd name="connsiteY20" fmla="*/ 116681 h 428625"/>
                <a:gd name="connsiteX21" fmla="*/ 64293 w 600075"/>
                <a:gd name="connsiteY21" fmla="*/ 114300 h 428625"/>
                <a:gd name="connsiteX22" fmla="*/ 11906 w 600075"/>
                <a:gd name="connsiteY22" fmla="*/ 4214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428625">
                  <a:moveTo>
                    <a:pt x="11906" y="421481"/>
                  </a:moveTo>
                  <a:lnTo>
                    <a:pt x="11906" y="111918"/>
                  </a:lnTo>
                  <a:lnTo>
                    <a:pt x="0" y="102393"/>
                  </a:lnTo>
                  <a:lnTo>
                    <a:pt x="0" y="80962"/>
                  </a:lnTo>
                  <a:lnTo>
                    <a:pt x="47625" y="2381"/>
                  </a:lnTo>
                  <a:lnTo>
                    <a:pt x="540543" y="0"/>
                  </a:lnTo>
                  <a:lnTo>
                    <a:pt x="588168" y="71437"/>
                  </a:lnTo>
                  <a:lnTo>
                    <a:pt x="600075" y="104775"/>
                  </a:lnTo>
                  <a:lnTo>
                    <a:pt x="585787" y="107156"/>
                  </a:lnTo>
                  <a:lnTo>
                    <a:pt x="578643" y="428625"/>
                  </a:lnTo>
                  <a:lnTo>
                    <a:pt x="538162" y="416718"/>
                  </a:lnTo>
                  <a:lnTo>
                    <a:pt x="538162" y="371475"/>
                  </a:lnTo>
                  <a:lnTo>
                    <a:pt x="528637" y="114300"/>
                  </a:lnTo>
                  <a:lnTo>
                    <a:pt x="509587" y="111918"/>
                  </a:lnTo>
                  <a:lnTo>
                    <a:pt x="497681" y="357187"/>
                  </a:lnTo>
                  <a:lnTo>
                    <a:pt x="464343" y="340518"/>
                  </a:lnTo>
                  <a:lnTo>
                    <a:pt x="473868" y="114300"/>
                  </a:lnTo>
                  <a:lnTo>
                    <a:pt x="114300" y="119062"/>
                  </a:lnTo>
                  <a:lnTo>
                    <a:pt x="123825" y="345281"/>
                  </a:lnTo>
                  <a:lnTo>
                    <a:pt x="95250" y="347662"/>
                  </a:lnTo>
                  <a:lnTo>
                    <a:pt x="92868" y="116681"/>
                  </a:lnTo>
                  <a:lnTo>
                    <a:pt x="64293" y="114300"/>
                  </a:lnTo>
                  <a:cubicBezTo>
                    <a:pt x="62706" y="217487"/>
                    <a:pt x="61118" y="320675"/>
                    <a:pt x="11906" y="4214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84" name="Imagen 83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28411" y="3439570"/>
              <a:ext cx="616787" cy="616787"/>
            </a:xfrm>
            <a:prstGeom prst="rect">
              <a:avLst/>
            </a:prstGeom>
          </p:spPr>
        </p:pic>
      </p:grpSp>
      <p:sp>
        <p:nvSpPr>
          <p:cNvPr id="111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12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3" name="Grupo 112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14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5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6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133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473" y="211124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01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4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473" y="3000050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02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5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473" y="3909021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03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6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473" y="4822222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04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7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473" y="574571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05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8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4925" y="211124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06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39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4925" y="3000050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07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0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4925" y="3909021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08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1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4925" y="4822222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09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2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888" y="574571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15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3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888" y="211124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11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4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888" y="3000050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12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5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888" y="3909021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13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sp>
        <p:nvSpPr>
          <p:cNvPr id="146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888" y="4822222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14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pic>
        <p:nvPicPr>
          <p:cNvPr id="14" name="Imagen 1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0342" y="1968648"/>
            <a:ext cx="535833" cy="535833"/>
          </a:xfrm>
          <a:prstGeom prst="rect">
            <a:avLst/>
          </a:prstGeom>
        </p:spPr>
      </p:pic>
      <p:sp>
        <p:nvSpPr>
          <p:cNvPr id="154" name="CuadroTexto 153"/>
          <p:cNvSpPr txBox="1"/>
          <p:nvPr/>
        </p:nvSpPr>
        <p:spPr>
          <a:xfrm>
            <a:off x="5872502" y="2075985"/>
            <a:ext cx="12977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800" dirty="0">
                <a:solidFill>
                  <a:schemeClr val="tx1"/>
                </a:solidFill>
                <a:latin typeface="Calibri" panose="020F0502020204030204" pitchFamily="34" charset="0"/>
              </a:rPr>
              <a:t>Pasamanos</a:t>
            </a:r>
          </a:p>
        </p:txBody>
      </p:sp>
      <p:sp>
        <p:nvSpPr>
          <p:cNvPr id="155" name="Rectángulo 154"/>
          <p:cNvSpPr/>
          <p:nvPr/>
        </p:nvSpPr>
        <p:spPr>
          <a:xfrm>
            <a:off x="6821905" y="819418"/>
            <a:ext cx="46298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ACCIONES DE MANTENIMIENTO</a:t>
            </a:r>
          </a:p>
        </p:txBody>
      </p:sp>
      <p:sp>
        <p:nvSpPr>
          <p:cNvPr id="156" name="Rectángulo 155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sp>
        <p:nvSpPr>
          <p:cNvPr id="157" name="Google Shape;146;p14">
            <a:extLst>
              <a:ext uri="{FF2B5EF4-FFF2-40B4-BE49-F238E27FC236}">
                <a16:creationId xmlns:a16="http://schemas.microsoft.com/office/drawing/2014/main" id="{18B4D905-F4F8-4BC1-8185-AFB90204E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063" y="5745716"/>
            <a:ext cx="638175" cy="28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83838"/>
              </a:buClr>
              <a:buSzPts val="4300"/>
              <a:buFont typeface="Montserrat" panose="00000500000000000000" pitchFamily="50" charset="0"/>
              <a:buNone/>
            </a:pPr>
            <a:r>
              <a:rPr lang="en-US" altLang="es-EC" sz="18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10</a:t>
            </a:r>
            <a:endParaRPr lang="es-EC" altLang="es-EC" sz="700" b="1" dirty="0">
              <a:latin typeface="Calibri" panose="020F0502020204030204" pitchFamily="34" charset="0"/>
            </a:endParaRPr>
          </a:p>
        </p:txBody>
      </p:sp>
      <p:pic>
        <p:nvPicPr>
          <p:cNvPr id="132" name="Imagen 13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2026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4949371" y="2466173"/>
            <a:ext cx="6502399" cy="143912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aphicFrame>
        <p:nvGraphicFramePr>
          <p:cNvPr id="6" name="Tab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1702051"/>
              </p:ext>
            </p:extLst>
          </p:nvPr>
        </p:nvGraphicFramePr>
        <p:xfrm>
          <a:off x="4949371" y="1817251"/>
          <a:ext cx="6502399" cy="4338225"/>
        </p:xfrm>
        <a:graphic>
          <a:graphicData uri="http://schemas.openxmlformats.org/drawingml/2006/table">
            <a:tbl>
              <a:tblPr firstRow="1" firstCol="1" bandRow="1"/>
              <a:tblGrid>
                <a:gridCol w="9414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37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72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3934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Orden de prioridad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Espacios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b="1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Comprende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0404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41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1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Aulas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Aulas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09020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Servicios Higiénicos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Letrinas, biodigestores, núcleo </a:t>
                      </a:r>
                      <a:r>
                        <a:rPr lang="es-PE" sz="1200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basón</a:t>
                      </a: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, inodoros, tanque elevado, cisterna e instalaciones sanitarias (limpieza de cajas, tuberías de desagüe, conexiones de redes de agua y desagüe al interior del local educativo).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9673"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2</a:t>
                      </a:r>
                      <a:endParaRPr lang="es-PE" sz="200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Espacios para el servicio de alimentación</a:t>
                      </a:r>
                      <a:endParaRPr lang="es-PE" sz="200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Cocina, comedor, almacén de alimentos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5076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Espacios Administrativos</a:t>
                      </a:r>
                      <a:endParaRPr lang="es-PE" sz="200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Dirección, sala de profesores, oficinas administrativas y auditorio.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4510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Espacios Exteriores</a:t>
                      </a:r>
                      <a:endParaRPr lang="es-PE" sz="200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Patios, losas deportivas, veredas, sardineles, rampas, reparación de cercos perimétricos. 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24183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Espacios auxiliares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Biblioteca, sala de cómputo, aula de innovación y laboratorios, </a:t>
                      </a:r>
                      <a:r>
                        <a:rPr lang="es-PE" sz="1200" dirty="0">
                          <a:solidFill>
                            <a:srgbClr val="2E74B5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aula de psicomotricidad, talleres, sala de usos múltiples circulaciones </a:t>
                      </a:r>
                      <a:r>
                        <a:rPr lang="es-PE" sz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</a:rPr>
                        <a:t>y espacios de residencia (dormitorios de alumnos)</a:t>
                      </a:r>
                      <a:endParaRPr lang="es-PE" sz="20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129682" y="6460123"/>
            <a:ext cx="597555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altLang="es-PE" sz="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hlinkClick r:id="rId2"/>
              </a:rPr>
              <a:t>[</a:t>
            </a:r>
            <a:r>
              <a:rPr kumimoji="0" lang="es-PE" altLang="es-PE" sz="800" b="0" i="0" u="none" strike="noStrike" cap="none" normalizeH="0" baseline="30000" dirty="0" bmk="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hlinkClick r:id="rId2"/>
              </a:rPr>
              <a:t>1]</a:t>
            </a:r>
            <a:r>
              <a:rPr kumimoji="0" lang="es-PE" altLang="es-PE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s-ES" altLang="es-PE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Para los locales educativos del Modelo de Servicio Educativo Secundaria con Residencia Estudiantil (MSE-RE) y los Centros rurales de formación en alternancia (CRFA) los dormitorios de los estudiantes podrán ser considerados como prioridad 1. </a:t>
            </a:r>
            <a:endParaRPr kumimoji="0" lang="es-ES" altLang="es-PE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5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8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27" name="Rectángulo 26"/>
          <p:cNvSpPr/>
          <p:nvPr/>
        </p:nvSpPr>
        <p:spPr>
          <a:xfrm>
            <a:off x="7923267" y="819418"/>
            <a:ext cx="352850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ESPACIOS A PRIORIZAR</a:t>
            </a:r>
          </a:p>
        </p:txBody>
      </p:sp>
      <p:sp>
        <p:nvSpPr>
          <p:cNvPr id="28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7886" y="3509218"/>
            <a:ext cx="299039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PRINCIPALES</a:t>
            </a:r>
            <a:endParaRPr lang="es-EC" altLang="es-EC" sz="16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29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7886" y="5683015"/>
            <a:ext cx="299039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COMPLEMENTARIOS</a:t>
            </a:r>
            <a:endParaRPr lang="es-EC" altLang="es-EC" sz="16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1" name="Conector recto 30"/>
          <p:cNvCxnSpPr/>
          <p:nvPr/>
        </p:nvCxnSpPr>
        <p:spPr>
          <a:xfrm flipH="1">
            <a:off x="1683797" y="6156543"/>
            <a:ext cx="976797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33"/>
          <p:cNvCxnSpPr/>
          <p:nvPr/>
        </p:nvCxnSpPr>
        <p:spPr>
          <a:xfrm flipH="1">
            <a:off x="1683797" y="3913793"/>
            <a:ext cx="976797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ángulo 34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2" name="Imagen 3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758694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Resultado de imagen de muros sin tarrajear&quot;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303" r="22477"/>
          <a:stretch/>
        </p:blipFill>
        <p:spPr bwMode="auto">
          <a:xfrm>
            <a:off x="3282126" y="2041253"/>
            <a:ext cx="2819034" cy="417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Resultado de imagen de muros sin tarrajear&quot;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940"/>
          <a:stretch/>
        </p:blipFill>
        <p:spPr bwMode="auto">
          <a:xfrm>
            <a:off x="302053" y="2046424"/>
            <a:ext cx="2819034" cy="417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7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8" name="Grupo 7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9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27" name="Rectángulo 26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DIAGNÓSTICO DE LA INSTITUCIÓN EDUCATIVA</a:t>
            </a:r>
          </a:p>
        </p:txBody>
      </p:sp>
      <p:sp>
        <p:nvSpPr>
          <p:cNvPr id="28" name="Rectángulo 27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2054" name="Picture 6" descr="Resultado de imagen de GOTERAS EN CALAMINA&quot;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99" y="2042524"/>
            <a:ext cx="5560905" cy="4170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Imagen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6678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Resultado de imagen de muros sin tarrajear&quot;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303" r="22477"/>
          <a:stretch/>
        </p:blipFill>
        <p:spPr bwMode="auto">
          <a:xfrm>
            <a:off x="3282126" y="2041253"/>
            <a:ext cx="2819034" cy="417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Resultado de imagen de muros sin tarrajear&quot;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940"/>
          <a:stretch/>
        </p:blipFill>
        <p:spPr bwMode="auto">
          <a:xfrm>
            <a:off x="302053" y="2046424"/>
            <a:ext cx="2819034" cy="4171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7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8" name="Grupo 7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9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27" name="Rectángulo 26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DIAGNÓSTICO DE LA INSTITUCIÓN EDUCATIVA</a:t>
            </a:r>
          </a:p>
        </p:txBody>
      </p:sp>
      <p:sp>
        <p:nvSpPr>
          <p:cNvPr id="28" name="Rectángulo 27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grpSp>
        <p:nvGrpSpPr>
          <p:cNvPr id="32" name="Grupo 31"/>
          <p:cNvGrpSpPr/>
          <p:nvPr/>
        </p:nvGrpSpPr>
        <p:grpSpPr>
          <a:xfrm>
            <a:off x="5505078" y="5633431"/>
            <a:ext cx="581025" cy="581025"/>
            <a:chOff x="5505078" y="5633431"/>
            <a:chExt cx="581025" cy="581025"/>
          </a:xfrm>
        </p:grpSpPr>
        <p:sp>
          <p:nvSpPr>
            <p:cNvPr id="35" name="Elipse 34"/>
            <p:cNvSpPr/>
            <p:nvPr/>
          </p:nvSpPr>
          <p:spPr>
            <a:xfrm>
              <a:off x="5505704" y="5633431"/>
              <a:ext cx="579771" cy="5797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4" name="Imagen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05078" y="5633431"/>
              <a:ext cx="581025" cy="581025"/>
            </a:xfrm>
            <a:prstGeom prst="rect">
              <a:avLst/>
            </a:prstGeom>
          </p:spPr>
        </p:pic>
      </p:grpSp>
      <p:grpSp>
        <p:nvGrpSpPr>
          <p:cNvPr id="33" name="Grupo 32"/>
          <p:cNvGrpSpPr/>
          <p:nvPr/>
        </p:nvGrpSpPr>
        <p:grpSpPr>
          <a:xfrm>
            <a:off x="2541316" y="5633431"/>
            <a:ext cx="579771" cy="579772"/>
            <a:chOff x="2541316" y="5633431"/>
            <a:chExt cx="579771" cy="579772"/>
          </a:xfrm>
        </p:grpSpPr>
        <p:sp>
          <p:nvSpPr>
            <p:cNvPr id="31" name="Elipse 30"/>
            <p:cNvSpPr/>
            <p:nvPr/>
          </p:nvSpPr>
          <p:spPr>
            <a:xfrm>
              <a:off x="2541316" y="5633431"/>
              <a:ext cx="579771" cy="5797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29" name="Imagen 2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41316" y="5633432"/>
              <a:ext cx="579771" cy="579771"/>
            </a:xfrm>
            <a:prstGeom prst="rect">
              <a:avLst/>
            </a:prstGeom>
          </p:spPr>
        </p:pic>
      </p:grpSp>
      <p:pic>
        <p:nvPicPr>
          <p:cNvPr id="2054" name="Picture 6" descr="Resultado de imagen de GOTERAS EN CALAMINA&quot;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2199" y="2042524"/>
            <a:ext cx="5560905" cy="4170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8" name="Grupo 37"/>
          <p:cNvGrpSpPr/>
          <p:nvPr/>
        </p:nvGrpSpPr>
        <p:grpSpPr>
          <a:xfrm>
            <a:off x="11243333" y="5633431"/>
            <a:ext cx="579771" cy="579772"/>
            <a:chOff x="2541316" y="5633431"/>
            <a:chExt cx="579771" cy="579772"/>
          </a:xfrm>
        </p:grpSpPr>
        <p:sp>
          <p:nvSpPr>
            <p:cNvPr id="39" name="Elipse 38"/>
            <p:cNvSpPr/>
            <p:nvPr/>
          </p:nvSpPr>
          <p:spPr>
            <a:xfrm>
              <a:off x="2541316" y="5633431"/>
              <a:ext cx="579771" cy="5797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pic>
          <p:nvPicPr>
            <p:cNvPr id="40" name="Imagen 3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41316" y="5633432"/>
              <a:ext cx="579771" cy="579771"/>
            </a:xfrm>
            <a:prstGeom prst="rect">
              <a:avLst/>
            </a:prstGeom>
          </p:spPr>
        </p:pic>
      </p:grpSp>
      <p:pic>
        <p:nvPicPr>
          <p:cNvPr id="37" name="Imagen 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9397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Google Shape;372;p22">
            <a:extLst>
              <a:ext uri="{FF2B5EF4-FFF2-40B4-BE49-F238E27FC236}">
                <a16:creationId xmlns:a16="http://schemas.microsoft.com/office/drawing/2014/main" id="{A24054F8-0C05-406C-8116-8C49A1F5B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4047" y="2689695"/>
            <a:ext cx="2996087" cy="103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SzPts val="1300"/>
              <a:buFont typeface="Open Sans" panose="020B0606030504020204" pitchFamily="34" charset="0"/>
              <a:buNone/>
            </a:pPr>
            <a:r>
              <a:rPr lang="es-PE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Pago al maestro que realiza la acción de mantenimiento.</a:t>
            </a:r>
          </a:p>
          <a:p>
            <a:pPr eaLnBrk="1" hangingPunct="1">
              <a:buSzPts val="1300"/>
              <a:buFont typeface="Open Sans" panose="020B0606030504020204" pitchFamily="34" charset="0"/>
              <a:buNone/>
            </a:pPr>
            <a:r>
              <a:rPr lang="es-PE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Ojo: Debe traer consigo las herramientas para trabajar</a:t>
            </a:r>
          </a:p>
        </p:txBody>
      </p:sp>
      <p:sp>
        <p:nvSpPr>
          <p:cNvPr id="32771" name="Google Shape;373;p22">
            <a:extLst>
              <a:ext uri="{FF2B5EF4-FFF2-40B4-BE49-F238E27FC236}">
                <a16:creationId xmlns:a16="http://schemas.microsoft.com/office/drawing/2014/main" id="{8941B8BB-A14B-438E-9F7A-0D06201B2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2834" y="2370776"/>
            <a:ext cx="2094231" cy="37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64D1DA"/>
              </a:buClr>
              <a:buSzPts val="23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64D1DA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MANO DE OBRA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2772" name="Google Shape;374;p22">
            <a:extLst>
              <a:ext uri="{FF2B5EF4-FFF2-40B4-BE49-F238E27FC236}">
                <a16:creationId xmlns:a16="http://schemas.microsoft.com/office/drawing/2014/main" id="{A3B2F566-49A3-42A7-B3B6-7763A8D03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5346" y="3882828"/>
            <a:ext cx="2342494" cy="3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4B2E3"/>
              </a:buClr>
              <a:buSzPts val="23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34B2E3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MATERIALES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2773" name="Google Shape;375;p22">
            <a:extLst>
              <a:ext uri="{FF2B5EF4-FFF2-40B4-BE49-F238E27FC236}">
                <a16:creationId xmlns:a16="http://schemas.microsoft.com/office/drawing/2014/main" id="{86E4B077-3158-4A3C-9C82-A8F29C7BE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5346" y="5392380"/>
            <a:ext cx="1793551" cy="37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65280"/>
              </a:buClr>
              <a:buSzPts val="2300"/>
              <a:buFont typeface="Open Sans SemiBold" panose="020B0706030804020204" pitchFamily="34" charset="0"/>
              <a:buNone/>
            </a:pPr>
            <a:r>
              <a:rPr lang="en-US" altLang="es-EC" sz="2400" b="1" dirty="0">
                <a:solidFill>
                  <a:srgbClr val="06528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TRANSPORTE</a:t>
            </a:r>
            <a:endParaRPr lang="es-EC" altLang="es-EC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2774" name="Google Shape;376;p22">
            <a:extLst>
              <a:ext uri="{FF2B5EF4-FFF2-40B4-BE49-F238E27FC236}">
                <a16:creationId xmlns:a16="http://schemas.microsoft.com/office/drawing/2014/main" id="{8E55DA99-D597-4131-85DD-BEEF1B16E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9976" y="2188179"/>
            <a:ext cx="441485" cy="1273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64D1DA"/>
              </a:buClr>
              <a:buSzPts val="10500"/>
              <a:buFont typeface="Montserrat" panose="00000500000000000000" pitchFamily="50" charset="0"/>
              <a:buNone/>
            </a:pPr>
            <a:r>
              <a:rPr lang="en-US" altLang="es-EC" sz="8800" dirty="0">
                <a:solidFill>
                  <a:srgbClr val="64D1DA"/>
                </a:solidFill>
                <a:latin typeface="Montserrat" panose="00000500000000000000" pitchFamily="50" charset="0"/>
                <a:sym typeface="Montserrat" panose="00000500000000000000" pitchFamily="50" charset="0"/>
              </a:rPr>
              <a:t>1</a:t>
            </a:r>
            <a:endParaRPr lang="es-EC" altLang="es-EC" sz="1100" dirty="0"/>
          </a:p>
        </p:txBody>
      </p:sp>
      <p:sp>
        <p:nvSpPr>
          <p:cNvPr id="32775" name="Google Shape;377;p22">
            <a:extLst>
              <a:ext uri="{FF2B5EF4-FFF2-40B4-BE49-F238E27FC236}">
                <a16:creationId xmlns:a16="http://schemas.microsoft.com/office/drawing/2014/main" id="{F98735E1-CAC2-4574-B5E7-A83717288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171" y="3701482"/>
            <a:ext cx="660351" cy="1273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4B2E3"/>
              </a:buClr>
              <a:buSzPts val="10500"/>
              <a:buFont typeface="Montserrat" panose="00000500000000000000" pitchFamily="50" charset="0"/>
              <a:buNone/>
            </a:pPr>
            <a:r>
              <a:rPr lang="en-US" altLang="es-EC" sz="8800">
                <a:solidFill>
                  <a:srgbClr val="34B2E3"/>
                </a:solidFill>
                <a:latin typeface="Montserrat" panose="00000500000000000000" pitchFamily="50" charset="0"/>
                <a:sym typeface="Montserrat" panose="00000500000000000000" pitchFamily="50" charset="0"/>
              </a:rPr>
              <a:t>2</a:t>
            </a:r>
            <a:endParaRPr lang="es-EC" altLang="es-EC" sz="1100"/>
          </a:p>
        </p:txBody>
      </p:sp>
      <p:sp>
        <p:nvSpPr>
          <p:cNvPr id="32776" name="Google Shape;378;p22">
            <a:extLst>
              <a:ext uri="{FF2B5EF4-FFF2-40B4-BE49-F238E27FC236}">
                <a16:creationId xmlns:a16="http://schemas.microsoft.com/office/drawing/2014/main" id="{369761B7-38A0-4794-B820-459A53A5D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171" y="5209783"/>
            <a:ext cx="625332" cy="1273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65280"/>
              </a:buClr>
              <a:buSzPts val="10500"/>
              <a:buFont typeface="Montserrat" panose="00000500000000000000" pitchFamily="50" charset="0"/>
              <a:buNone/>
            </a:pPr>
            <a:r>
              <a:rPr lang="en-US" altLang="es-EC" sz="8800">
                <a:solidFill>
                  <a:srgbClr val="065280"/>
                </a:solidFill>
                <a:latin typeface="Montserrat" panose="00000500000000000000" pitchFamily="50" charset="0"/>
                <a:sym typeface="Montserrat" panose="00000500000000000000" pitchFamily="50" charset="0"/>
              </a:rPr>
              <a:t>3</a:t>
            </a:r>
            <a:endParaRPr lang="es-EC" altLang="es-EC" sz="1100"/>
          </a:p>
        </p:txBody>
      </p:sp>
      <p:sp>
        <p:nvSpPr>
          <p:cNvPr id="32777" name="Google Shape;379;p22">
            <a:extLst>
              <a:ext uri="{FF2B5EF4-FFF2-40B4-BE49-F238E27FC236}">
                <a16:creationId xmlns:a16="http://schemas.microsoft.com/office/drawing/2014/main" id="{1D464E97-AA3D-4FC4-B40C-37FB57B96622}"/>
              </a:ext>
            </a:extLst>
          </p:cNvPr>
          <p:cNvSpPr>
            <a:spLocks/>
          </p:cNvSpPr>
          <p:nvPr/>
        </p:nvSpPr>
        <p:spPr bwMode="auto">
          <a:xfrm>
            <a:off x="2009722" y="3982850"/>
            <a:ext cx="1414966" cy="1877684"/>
          </a:xfrm>
          <a:custGeom>
            <a:avLst/>
            <a:gdLst>
              <a:gd name="T0" fmla="*/ 1151228435 w 654"/>
              <a:gd name="T1" fmla="*/ 2147483646 h 867"/>
              <a:gd name="T2" fmla="*/ 693891764 w 654"/>
              <a:gd name="T3" fmla="*/ 2147483646 h 867"/>
              <a:gd name="T4" fmla="*/ 2147483646 w 654"/>
              <a:gd name="T5" fmla="*/ 2147483646 h 867"/>
              <a:gd name="T6" fmla="*/ 2147483646 w 654"/>
              <a:gd name="T7" fmla="*/ 2147483646 h 867"/>
              <a:gd name="T8" fmla="*/ 2147483646 w 654"/>
              <a:gd name="T9" fmla="*/ 2147483646 h 867"/>
              <a:gd name="T10" fmla="*/ 2147483646 w 654"/>
              <a:gd name="T11" fmla="*/ 2147483646 h 867"/>
              <a:gd name="T12" fmla="*/ 2147483646 w 654"/>
              <a:gd name="T13" fmla="*/ 2147483646 h 867"/>
              <a:gd name="T14" fmla="*/ 2147483646 w 654"/>
              <a:gd name="T15" fmla="*/ 2022639902 h 867"/>
              <a:gd name="T16" fmla="*/ 2147483646 w 654"/>
              <a:gd name="T17" fmla="*/ 1675000408 h 867"/>
              <a:gd name="T18" fmla="*/ 2147483646 w 654"/>
              <a:gd name="T19" fmla="*/ 0 h 867"/>
              <a:gd name="T20" fmla="*/ 2147483646 w 654"/>
              <a:gd name="T21" fmla="*/ 1437969686 h 867"/>
              <a:gd name="T22" fmla="*/ 1151228435 w 654"/>
              <a:gd name="T23" fmla="*/ 2147483646 h 86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4" h="867" extrusionOk="0">
                <a:moveTo>
                  <a:pt x="73" y="465"/>
                </a:moveTo>
                <a:cubicBezTo>
                  <a:pt x="10" y="573"/>
                  <a:pt x="0" y="674"/>
                  <a:pt x="44" y="750"/>
                </a:cubicBezTo>
                <a:cubicBezTo>
                  <a:pt x="87" y="825"/>
                  <a:pt x="180" y="867"/>
                  <a:pt x="305" y="867"/>
                </a:cubicBezTo>
                <a:cubicBezTo>
                  <a:pt x="520" y="867"/>
                  <a:pt x="520" y="867"/>
                  <a:pt x="520" y="867"/>
                </a:cubicBezTo>
                <a:cubicBezTo>
                  <a:pt x="478" y="847"/>
                  <a:pt x="434" y="814"/>
                  <a:pt x="406" y="760"/>
                </a:cubicBezTo>
                <a:cubicBezTo>
                  <a:pt x="351" y="651"/>
                  <a:pt x="408" y="554"/>
                  <a:pt x="410" y="550"/>
                </a:cubicBezTo>
                <a:cubicBezTo>
                  <a:pt x="428" y="519"/>
                  <a:pt x="428" y="519"/>
                  <a:pt x="428" y="519"/>
                </a:cubicBezTo>
                <a:cubicBezTo>
                  <a:pt x="654" y="128"/>
                  <a:pt x="654" y="128"/>
                  <a:pt x="654" y="128"/>
                </a:cubicBezTo>
                <a:cubicBezTo>
                  <a:pt x="642" y="106"/>
                  <a:pt x="642" y="106"/>
                  <a:pt x="642" y="106"/>
                </a:cubicBezTo>
                <a:cubicBezTo>
                  <a:pt x="636" y="98"/>
                  <a:pt x="563" y="0"/>
                  <a:pt x="461" y="0"/>
                </a:cubicBezTo>
                <a:cubicBezTo>
                  <a:pt x="359" y="0"/>
                  <a:pt x="307" y="63"/>
                  <a:pt x="289" y="91"/>
                </a:cubicBezTo>
                <a:lnTo>
                  <a:pt x="73" y="465"/>
                </a:lnTo>
                <a:close/>
              </a:path>
            </a:pathLst>
          </a:custGeom>
          <a:solidFill>
            <a:srgbClr val="065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2778" name="Google Shape;380;p22">
            <a:extLst>
              <a:ext uri="{FF2B5EF4-FFF2-40B4-BE49-F238E27FC236}">
                <a16:creationId xmlns:a16="http://schemas.microsoft.com/office/drawing/2014/main" id="{35340A85-E818-457D-8518-516142F11607}"/>
              </a:ext>
            </a:extLst>
          </p:cNvPr>
          <p:cNvSpPr>
            <a:spLocks/>
          </p:cNvSpPr>
          <p:nvPr/>
        </p:nvSpPr>
        <p:spPr bwMode="auto">
          <a:xfrm>
            <a:off x="2842615" y="4597789"/>
            <a:ext cx="2072286" cy="1262745"/>
          </a:xfrm>
          <a:custGeom>
            <a:avLst/>
            <a:gdLst>
              <a:gd name="T0" fmla="*/ 2147483646 w 958"/>
              <a:gd name="T1" fmla="*/ 2147483646 h 583"/>
              <a:gd name="T2" fmla="*/ 2147483646 w 958"/>
              <a:gd name="T3" fmla="*/ 0 h 583"/>
              <a:gd name="T4" fmla="*/ 2147483646 w 958"/>
              <a:gd name="T5" fmla="*/ 2147483646 h 583"/>
              <a:gd name="T6" fmla="*/ 2147483646 w 958"/>
              <a:gd name="T7" fmla="*/ 2147483646 h 583"/>
              <a:gd name="T8" fmla="*/ 2147483646 w 958"/>
              <a:gd name="T9" fmla="*/ 2147483646 h 583"/>
              <a:gd name="T10" fmla="*/ 2147483646 w 958"/>
              <a:gd name="T11" fmla="*/ 2147483646 h 583"/>
              <a:gd name="T12" fmla="*/ 1024666782 w 958"/>
              <a:gd name="T13" fmla="*/ 2147483646 h 583"/>
              <a:gd name="T14" fmla="*/ 803971704 w 958"/>
              <a:gd name="T15" fmla="*/ 2147483646 h 583"/>
              <a:gd name="T16" fmla="*/ 756680185 w 958"/>
              <a:gd name="T17" fmla="*/ 2147483646 h 583"/>
              <a:gd name="T18" fmla="*/ 2147483646 w 958"/>
              <a:gd name="T19" fmla="*/ 2147483646 h 583"/>
              <a:gd name="T20" fmla="*/ 2147483646 w 958"/>
              <a:gd name="T21" fmla="*/ 2147483646 h 583"/>
              <a:gd name="T22" fmla="*/ 2147483646 w 958"/>
              <a:gd name="T23" fmla="*/ 2147483646 h 583"/>
              <a:gd name="T24" fmla="*/ 2147483646 w 958"/>
              <a:gd name="T25" fmla="*/ 2147483646 h 5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8" h="583" extrusionOk="0">
                <a:moveTo>
                  <a:pt x="885" y="181"/>
                </a:moveTo>
                <a:cubicBezTo>
                  <a:pt x="781" y="0"/>
                  <a:pt x="781" y="0"/>
                  <a:pt x="781" y="0"/>
                </a:cubicBezTo>
                <a:cubicBezTo>
                  <a:pt x="785" y="47"/>
                  <a:pt x="781" y="102"/>
                  <a:pt x="752" y="152"/>
                </a:cubicBezTo>
                <a:cubicBezTo>
                  <a:pt x="693" y="255"/>
                  <a:pt x="567" y="258"/>
                  <a:pt x="553" y="258"/>
                </a:cubicBezTo>
                <a:cubicBezTo>
                  <a:pt x="553" y="258"/>
                  <a:pt x="553" y="258"/>
                  <a:pt x="553" y="258"/>
                </a:cubicBezTo>
                <a:cubicBezTo>
                  <a:pt x="517" y="258"/>
                  <a:pt x="517" y="258"/>
                  <a:pt x="517" y="258"/>
                </a:cubicBezTo>
                <a:cubicBezTo>
                  <a:pt x="65" y="258"/>
                  <a:pt x="65" y="258"/>
                  <a:pt x="65" y="258"/>
                </a:cubicBezTo>
                <a:cubicBezTo>
                  <a:pt x="51" y="281"/>
                  <a:pt x="51" y="281"/>
                  <a:pt x="51" y="281"/>
                </a:cubicBezTo>
                <a:cubicBezTo>
                  <a:pt x="49" y="285"/>
                  <a:pt x="0" y="369"/>
                  <a:pt x="48" y="462"/>
                </a:cubicBezTo>
                <a:cubicBezTo>
                  <a:pt x="105" y="572"/>
                  <a:pt x="241" y="582"/>
                  <a:pt x="248" y="583"/>
                </a:cubicBezTo>
                <a:cubicBezTo>
                  <a:pt x="653" y="583"/>
                  <a:pt x="653" y="583"/>
                  <a:pt x="653" y="583"/>
                </a:cubicBezTo>
                <a:cubicBezTo>
                  <a:pt x="778" y="583"/>
                  <a:pt x="871" y="541"/>
                  <a:pt x="914" y="466"/>
                </a:cubicBezTo>
                <a:cubicBezTo>
                  <a:pt x="958" y="390"/>
                  <a:pt x="947" y="289"/>
                  <a:pt x="885" y="181"/>
                </a:cubicBezTo>
                <a:close/>
              </a:path>
            </a:pathLst>
          </a:custGeom>
          <a:solidFill>
            <a:srgbClr val="34B2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2779" name="Google Shape;381;p22">
            <a:extLst>
              <a:ext uri="{FF2B5EF4-FFF2-40B4-BE49-F238E27FC236}">
                <a16:creationId xmlns:a16="http://schemas.microsoft.com/office/drawing/2014/main" id="{5829996A-40A5-4DB9-BC0E-1D2521E12D64}"/>
              </a:ext>
            </a:extLst>
          </p:cNvPr>
          <p:cNvSpPr>
            <a:spLocks/>
          </p:cNvSpPr>
          <p:nvPr/>
        </p:nvSpPr>
        <p:spPr bwMode="auto">
          <a:xfrm>
            <a:off x="2744882" y="3251150"/>
            <a:ext cx="1789466" cy="1840494"/>
          </a:xfrm>
          <a:custGeom>
            <a:avLst/>
            <a:gdLst>
              <a:gd name="T0" fmla="*/ 2147483646 w 827"/>
              <a:gd name="T1" fmla="*/ 2147483646 h 850"/>
              <a:gd name="T2" fmla="*/ 2147483646 w 827"/>
              <a:gd name="T3" fmla="*/ 0 h 850"/>
              <a:gd name="T4" fmla="*/ 1577384481 w 827"/>
              <a:gd name="T5" fmla="*/ 2147483646 h 850"/>
              <a:gd name="T6" fmla="*/ 0 w 827"/>
              <a:gd name="T7" fmla="*/ 2147483646 h 850"/>
              <a:gd name="T8" fmla="*/ 1908634308 w 827"/>
              <a:gd name="T9" fmla="*/ 2147483646 h 850"/>
              <a:gd name="T10" fmla="*/ 2147483646 w 827"/>
              <a:gd name="T11" fmla="*/ 2147483646 h 850"/>
              <a:gd name="T12" fmla="*/ 2147483646 w 827"/>
              <a:gd name="T13" fmla="*/ 2147483646 h 850"/>
              <a:gd name="T14" fmla="*/ 2147483646 w 827"/>
              <a:gd name="T15" fmla="*/ 2147483646 h 850"/>
              <a:gd name="T16" fmla="*/ 2147483646 w 827"/>
              <a:gd name="T17" fmla="*/ 2147483646 h 850"/>
              <a:gd name="T18" fmla="*/ 2147483646 w 827"/>
              <a:gd name="T19" fmla="*/ 2147483646 h 850"/>
              <a:gd name="T20" fmla="*/ 2147483646 w 827"/>
              <a:gd name="T21" fmla="*/ 2147483646 h 850"/>
              <a:gd name="T22" fmla="*/ 2147483646 w 827"/>
              <a:gd name="T23" fmla="*/ 2147483646 h 850"/>
              <a:gd name="T24" fmla="*/ 2147483646 w 827"/>
              <a:gd name="T25" fmla="*/ 2147483646 h 850"/>
              <a:gd name="T26" fmla="*/ 2147483646 w 827"/>
              <a:gd name="T27" fmla="*/ 2147483646 h 850"/>
              <a:gd name="T28" fmla="*/ 2147483646 w 827"/>
              <a:gd name="T29" fmla="*/ 2147483646 h 8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7" h="850" extrusionOk="0">
                <a:moveTo>
                  <a:pt x="563" y="168"/>
                </a:moveTo>
                <a:cubicBezTo>
                  <a:pt x="501" y="60"/>
                  <a:pt x="419" y="0"/>
                  <a:pt x="331" y="0"/>
                </a:cubicBezTo>
                <a:cubicBezTo>
                  <a:pt x="244" y="0"/>
                  <a:pt x="162" y="60"/>
                  <a:pt x="100" y="168"/>
                </a:cubicBezTo>
                <a:cubicBezTo>
                  <a:pt x="0" y="339"/>
                  <a:pt x="0" y="339"/>
                  <a:pt x="0" y="339"/>
                </a:cubicBezTo>
                <a:cubicBezTo>
                  <a:pt x="31" y="321"/>
                  <a:pt x="71" y="308"/>
                  <a:pt x="121" y="308"/>
                </a:cubicBezTo>
                <a:cubicBezTo>
                  <a:pt x="243" y="308"/>
                  <a:pt x="323" y="422"/>
                  <a:pt x="326" y="427"/>
                </a:cubicBezTo>
                <a:cubicBezTo>
                  <a:pt x="327" y="428"/>
                  <a:pt x="327" y="428"/>
                  <a:pt x="327" y="428"/>
                </a:cubicBezTo>
                <a:cubicBezTo>
                  <a:pt x="340" y="450"/>
                  <a:pt x="340" y="450"/>
                  <a:pt x="340" y="450"/>
                </a:cubicBezTo>
                <a:cubicBezTo>
                  <a:pt x="344" y="458"/>
                  <a:pt x="344" y="458"/>
                  <a:pt x="344" y="458"/>
                </a:cubicBezTo>
                <a:cubicBezTo>
                  <a:pt x="570" y="850"/>
                  <a:pt x="570" y="850"/>
                  <a:pt x="570" y="850"/>
                </a:cubicBezTo>
                <a:cubicBezTo>
                  <a:pt x="598" y="850"/>
                  <a:pt x="598" y="850"/>
                  <a:pt x="598" y="850"/>
                </a:cubicBezTo>
                <a:cubicBezTo>
                  <a:pt x="598" y="850"/>
                  <a:pt x="598" y="850"/>
                  <a:pt x="598" y="850"/>
                </a:cubicBezTo>
                <a:cubicBezTo>
                  <a:pt x="603" y="850"/>
                  <a:pt x="720" y="849"/>
                  <a:pt x="771" y="759"/>
                </a:cubicBezTo>
                <a:cubicBezTo>
                  <a:pt x="827" y="662"/>
                  <a:pt x="777" y="540"/>
                  <a:pt x="773" y="530"/>
                </a:cubicBezTo>
                <a:lnTo>
                  <a:pt x="563" y="168"/>
                </a:lnTo>
                <a:close/>
              </a:path>
            </a:pathLst>
          </a:custGeom>
          <a:solidFill>
            <a:srgbClr val="64D1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2783" name="Google Shape;385;p22">
            <a:extLst>
              <a:ext uri="{FF2B5EF4-FFF2-40B4-BE49-F238E27FC236}">
                <a16:creationId xmlns:a16="http://schemas.microsoft.com/office/drawing/2014/main" id="{106111CD-13EE-4E55-957B-40666F65E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9066" y="4214255"/>
            <a:ext cx="2752839" cy="545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SzPts val="1300"/>
              <a:buFont typeface="Open Sans" panose="020B0606030504020204" pitchFamily="34" charset="0"/>
              <a:buNone/>
            </a:pP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Costo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del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insumo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para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realizar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la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acción</a:t>
            </a:r>
            <a:endParaRPr lang="en-US" altLang="es-EC" dirty="0">
              <a:latin typeface="Calibri" panose="020F0502020204030204" pitchFamily="34" charset="0"/>
              <a:cs typeface="Open Sans" panose="020B0606030504020204" pitchFamily="34" charset="0"/>
              <a:sym typeface="Open Sans" panose="020B0606030504020204" pitchFamily="34" charset="0"/>
            </a:endParaRPr>
          </a:p>
        </p:txBody>
      </p:sp>
      <p:sp>
        <p:nvSpPr>
          <p:cNvPr id="32784" name="Google Shape;386;p22">
            <a:extLst>
              <a:ext uri="{FF2B5EF4-FFF2-40B4-BE49-F238E27FC236}">
                <a16:creationId xmlns:a16="http://schemas.microsoft.com/office/drawing/2014/main" id="{393AE68A-A8C3-46D9-BF94-5A16F9EC5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6549" y="5711299"/>
            <a:ext cx="2921158" cy="545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SzPts val="1300"/>
              <a:buFont typeface="Open Sans" panose="020B0606030504020204" pitchFamily="34" charset="0"/>
              <a:buNone/>
            </a:pP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Flete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de los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materiales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a la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institución</a:t>
            </a:r>
            <a:r>
              <a:rPr lang="en-US" altLang="es-EC" dirty="0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s-EC" dirty="0" err="1">
                <a:latin typeface="Calibri" panose="020F0502020204030204" pitchFamily="34" charset="0"/>
                <a:cs typeface="Open Sans" panose="020B0606030504020204" pitchFamily="34" charset="0"/>
                <a:sym typeface="Open Sans" panose="020B0606030504020204" pitchFamily="34" charset="0"/>
              </a:rPr>
              <a:t>educativa</a:t>
            </a:r>
            <a:endParaRPr lang="es-EC" altLang="es-EC" dirty="0">
              <a:latin typeface="Calibri" panose="020F050202020403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Google Shape;250;p17">
            <a:extLst>
              <a:ext uri="{FF2B5EF4-FFF2-40B4-BE49-F238E27FC236}">
                <a16:creationId xmlns:a16="http://schemas.microsoft.com/office/drawing/2014/main" id="{62A45C7B-78CB-4A17-9E88-C41AFF296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6495" y="2445431"/>
            <a:ext cx="6138249" cy="528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SzPts val="4600"/>
              <a:buFont typeface="Montserrat" panose="00000500000000000000" pitchFamily="50" charset="0"/>
              <a:buNone/>
            </a:pPr>
            <a:r>
              <a:rPr lang="en-US" altLang="es-EC" sz="3200" b="1" dirty="0">
                <a:solidFill>
                  <a:schemeClr val="tx1"/>
                </a:solidFill>
                <a:latin typeface="Montserrat" panose="00000500000000000000" pitchFamily="50" charset="0"/>
                <a:sym typeface="Montserrat" panose="00000500000000000000" pitchFamily="50" charset="0"/>
              </a:rPr>
              <a:t>¿QUE CONSIDERO?</a:t>
            </a:r>
            <a:endParaRPr lang="es-EC" altLang="es-EC" sz="3200" dirty="0">
              <a:solidFill>
                <a:schemeClr val="tx1"/>
              </a:solidFill>
            </a:endParaRPr>
          </a:p>
        </p:txBody>
      </p:sp>
      <p:sp>
        <p:nvSpPr>
          <p:cNvPr id="15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6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7" name="Grupo 16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9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7" name="Rectángulo 36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COTIZACIÓN DE ACTIVIDADES</a:t>
            </a:r>
          </a:p>
        </p:txBody>
      </p:sp>
      <p:sp>
        <p:nvSpPr>
          <p:cNvPr id="38" name="Rectángulo 37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9" name="Imagen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302992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053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FFAE00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3200" b="1" dirty="0">
                <a:solidFill>
                  <a:srgbClr val="FFAE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ME INFORMO</a:t>
            </a:r>
            <a:endParaRPr lang="es-EC" altLang="es-EC" sz="18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" name="Google Shape;85;p13">
            <a:extLst>
              <a:ext uri="{FF2B5EF4-FFF2-40B4-BE49-F238E27FC236}">
                <a16:creationId xmlns:a16="http://schemas.microsoft.com/office/drawing/2014/main" id="{317DEE3C-5FE4-4F9C-AF73-CCB5E14AB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6170" y="4875386"/>
            <a:ext cx="1096595" cy="1097979"/>
          </a:xfrm>
          <a:prstGeom prst="ellipse">
            <a:avLst/>
          </a:prstGeom>
          <a:solidFill>
            <a:srgbClr val="E249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Google Shape;86;p13">
            <a:extLst>
              <a:ext uri="{FF2B5EF4-FFF2-40B4-BE49-F238E27FC236}">
                <a16:creationId xmlns:a16="http://schemas.microsoft.com/office/drawing/2014/main" id="{6770B189-DC92-4ADF-ACF4-E75B5503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693" y="2025899"/>
            <a:ext cx="1099364" cy="1096595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Google Shape;87;p13">
            <a:extLst>
              <a:ext uri="{FF2B5EF4-FFF2-40B4-BE49-F238E27FC236}">
                <a16:creationId xmlns:a16="http://schemas.microsoft.com/office/drawing/2014/main" id="{1F1783E3-B9F7-4A1F-8C71-9928D9C4C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6170" y="2020362"/>
            <a:ext cx="1096595" cy="1102132"/>
          </a:xfrm>
          <a:prstGeom prst="ellipse">
            <a:avLst/>
          </a:prstGeom>
          <a:solidFill>
            <a:srgbClr val="FFCA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Google Shape;91;p13">
            <a:extLst>
              <a:ext uri="{FF2B5EF4-FFF2-40B4-BE49-F238E27FC236}">
                <a16:creationId xmlns:a16="http://schemas.microsoft.com/office/drawing/2014/main" id="{E383CDB5-92E3-4134-941A-77365634D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9077" y="4875386"/>
            <a:ext cx="1097980" cy="1096595"/>
          </a:xfrm>
          <a:prstGeom prst="ellipse">
            <a:avLst/>
          </a:prstGeom>
          <a:solidFill>
            <a:srgbClr val="575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3" name="Grupo 2"/>
          <p:cNvGrpSpPr/>
          <p:nvPr/>
        </p:nvGrpSpPr>
        <p:grpSpPr>
          <a:xfrm rot="18900000">
            <a:off x="3485383" y="2731998"/>
            <a:ext cx="2504238" cy="2502902"/>
            <a:chOff x="4798639" y="2130947"/>
            <a:chExt cx="2597489" cy="2596105"/>
          </a:xfrm>
        </p:grpSpPr>
        <p:sp>
          <p:nvSpPr>
            <p:cNvPr id="10" name="Google Shape;96;p13">
              <a:extLst>
                <a:ext uri="{FF2B5EF4-FFF2-40B4-BE49-F238E27FC236}">
                  <a16:creationId xmlns:a16="http://schemas.microsoft.com/office/drawing/2014/main" id="{1C4E92BD-6A2E-4B0F-B86D-0925F134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757" y="4037526"/>
              <a:ext cx="685371" cy="685372"/>
            </a:xfrm>
            <a:custGeom>
              <a:avLst/>
              <a:gdLst>
                <a:gd name="T0" fmla="*/ 95292802 w 180"/>
                <a:gd name="T1" fmla="*/ 2147483646 h 180"/>
                <a:gd name="T2" fmla="*/ 19060307 w 180"/>
                <a:gd name="T3" fmla="*/ 2147483646 h 180"/>
                <a:gd name="T4" fmla="*/ 57176554 w 180"/>
                <a:gd name="T5" fmla="*/ 2147483646 h 180"/>
                <a:gd name="T6" fmla="*/ 2147483646 w 180"/>
                <a:gd name="T7" fmla="*/ 57176627 h 180"/>
                <a:gd name="T8" fmla="*/ 2147483646 w 180"/>
                <a:gd name="T9" fmla="*/ 19060331 h 180"/>
                <a:gd name="T10" fmla="*/ 2147483646 w 180"/>
                <a:gd name="T11" fmla="*/ 133409219 h 180"/>
                <a:gd name="T12" fmla="*/ 114353108 w 180"/>
                <a:gd name="T13" fmla="*/ 2147483646 h 180"/>
                <a:gd name="T14" fmla="*/ 95292802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3" y="180"/>
                    <a:pt x="2" y="180"/>
                    <a:pt x="1" y="178"/>
                  </a:cubicBezTo>
                  <a:cubicBezTo>
                    <a:pt x="0" y="176"/>
                    <a:pt x="1" y="174"/>
                    <a:pt x="3" y="173"/>
                  </a:cubicBezTo>
                  <a:cubicBezTo>
                    <a:pt x="76" y="137"/>
                    <a:pt x="136" y="76"/>
                    <a:pt x="172" y="3"/>
                  </a:cubicBezTo>
                  <a:cubicBezTo>
                    <a:pt x="173" y="1"/>
                    <a:pt x="175" y="0"/>
                    <a:pt x="177" y="1"/>
                  </a:cubicBezTo>
                  <a:cubicBezTo>
                    <a:pt x="179" y="2"/>
                    <a:pt x="180" y="5"/>
                    <a:pt x="179" y="7"/>
                  </a:cubicBezTo>
                  <a:cubicBezTo>
                    <a:pt x="142" y="81"/>
                    <a:pt x="81" y="143"/>
                    <a:pt x="6" y="180"/>
                  </a:cubicBezTo>
                  <a:cubicBezTo>
                    <a:pt x="6" y="180"/>
                    <a:pt x="5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" name="Google Shape;97;p13">
              <a:extLst>
                <a:ext uri="{FF2B5EF4-FFF2-40B4-BE49-F238E27FC236}">
                  <a16:creationId xmlns:a16="http://schemas.microsoft.com/office/drawing/2014/main" id="{8804AEA1-70C5-4B50-84FE-BB8B033B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793" y="4044450"/>
              <a:ext cx="685371" cy="682602"/>
            </a:xfrm>
            <a:custGeom>
              <a:avLst/>
              <a:gdLst>
                <a:gd name="T0" fmla="*/ 2147483646 w 180"/>
                <a:gd name="T1" fmla="*/ 2147483646 h 179"/>
                <a:gd name="T2" fmla="*/ 2147483646 w 180"/>
                <a:gd name="T3" fmla="*/ 2147483646 h 179"/>
                <a:gd name="T4" fmla="*/ 19060307 w 180"/>
                <a:gd name="T5" fmla="*/ 114702229 h 179"/>
                <a:gd name="T6" fmla="*/ 57176554 w 180"/>
                <a:gd name="T7" fmla="*/ 19115581 h 179"/>
                <a:gd name="T8" fmla="*/ 152469356 w 180"/>
                <a:gd name="T9" fmla="*/ 57351115 h 179"/>
                <a:gd name="T10" fmla="*/ 2147483646 w 180"/>
                <a:gd name="T11" fmla="*/ 2147483646 h 179"/>
                <a:gd name="T12" fmla="*/ 2147483646 w 180"/>
                <a:gd name="T13" fmla="*/ 2147483646 h 179"/>
                <a:gd name="T14" fmla="*/ 2147483646 w 180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79" extrusionOk="0">
                  <a:moveTo>
                    <a:pt x="176" y="179"/>
                  </a:moveTo>
                  <a:cubicBezTo>
                    <a:pt x="175" y="179"/>
                    <a:pt x="175" y="179"/>
                    <a:pt x="174" y="179"/>
                  </a:cubicBezTo>
                  <a:cubicBezTo>
                    <a:pt x="99" y="142"/>
                    <a:pt x="38" y="81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44" y="76"/>
                    <a:pt x="104" y="136"/>
                    <a:pt x="178" y="172"/>
                  </a:cubicBezTo>
                  <a:cubicBezTo>
                    <a:pt x="180" y="173"/>
                    <a:pt x="180" y="175"/>
                    <a:pt x="179" y="177"/>
                  </a:cubicBezTo>
                  <a:cubicBezTo>
                    <a:pt x="179" y="178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" name="Google Shape;98;p13">
              <a:extLst>
                <a:ext uri="{FF2B5EF4-FFF2-40B4-BE49-F238E27FC236}">
                  <a16:creationId xmlns:a16="http://schemas.microsoft.com/office/drawing/2014/main" id="{141E7E36-8C18-494B-9A2B-EB0D0429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639" y="2135100"/>
              <a:ext cx="685372" cy="685372"/>
            </a:xfrm>
            <a:custGeom>
              <a:avLst/>
              <a:gdLst>
                <a:gd name="T0" fmla="*/ 95292923 w 180"/>
                <a:gd name="T1" fmla="*/ 2147483646 h 180"/>
                <a:gd name="T2" fmla="*/ 57176627 w 180"/>
                <a:gd name="T3" fmla="*/ 2147483646 h 180"/>
                <a:gd name="T4" fmla="*/ 19060331 w 180"/>
                <a:gd name="T5" fmla="*/ 2147483646 h 180"/>
                <a:gd name="T6" fmla="*/ 2147483646 w 180"/>
                <a:gd name="T7" fmla="*/ 19060331 h 180"/>
                <a:gd name="T8" fmla="*/ 2147483646 w 180"/>
                <a:gd name="T9" fmla="*/ 57176627 h 180"/>
                <a:gd name="T10" fmla="*/ 2147483646 w 180"/>
                <a:gd name="T11" fmla="*/ 152469550 h 180"/>
                <a:gd name="T12" fmla="*/ 152469550 w 180"/>
                <a:gd name="T13" fmla="*/ 2147483646 h 180"/>
                <a:gd name="T14" fmla="*/ 95292923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4" y="180"/>
                    <a:pt x="3" y="180"/>
                    <a:pt x="3" y="179"/>
                  </a:cubicBezTo>
                  <a:cubicBezTo>
                    <a:pt x="1" y="179"/>
                    <a:pt x="0" y="176"/>
                    <a:pt x="1" y="174"/>
                  </a:cubicBezTo>
                  <a:cubicBezTo>
                    <a:pt x="37" y="99"/>
                    <a:pt x="99" y="38"/>
                    <a:pt x="173" y="1"/>
                  </a:cubicBezTo>
                  <a:cubicBezTo>
                    <a:pt x="175" y="0"/>
                    <a:pt x="178" y="1"/>
                    <a:pt x="179" y="3"/>
                  </a:cubicBezTo>
                  <a:cubicBezTo>
                    <a:pt x="180" y="5"/>
                    <a:pt x="179" y="7"/>
                    <a:pt x="177" y="8"/>
                  </a:cubicBezTo>
                  <a:cubicBezTo>
                    <a:pt x="104" y="44"/>
                    <a:pt x="44" y="104"/>
                    <a:pt x="8" y="178"/>
                  </a:cubicBezTo>
                  <a:cubicBezTo>
                    <a:pt x="7" y="179"/>
                    <a:pt x="6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" name="Google Shape;99;p13">
              <a:extLst>
                <a:ext uri="{FF2B5EF4-FFF2-40B4-BE49-F238E27FC236}">
                  <a16:creationId xmlns:a16="http://schemas.microsoft.com/office/drawing/2014/main" id="{C4DB6868-272E-45CE-8FD0-2CF60604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50" y="2130947"/>
              <a:ext cx="689526" cy="682602"/>
            </a:xfrm>
            <a:custGeom>
              <a:avLst/>
              <a:gdLst>
                <a:gd name="T0" fmla="*/ 2147483646 w 181"/>
                <a:gd name="T1" fmla="*/ 2147483646 h 179"/>
                <a:gd name="T2" fmla="*/ 2147483646 w 181"/>
                <a:gd name="T3" fmla="*/ 2147483646 h 179"/>
                <a:gd name="T4" fmla="*/ 57231515 w 181"/>
                <a:gd name="T5" fmla="*/ 152933391 h 179"/>
                <a:gd name="T6" fmla="*/ 19078628 w 181"/>
                <a:gd name="T7" fmla="*/ 57351115 h 179"/>
                <a:gd name="T8" fmla="*/ 133546026 w 181"/>
                <a:gd name="T9" fmla="*/ 19115581 h 179"/>
                <a:gd name="T10" fmla="*/ 2147483646 w 181"/>
                <a:gd name="T11" fmla="*/ 2147483646 h 179"/>
                <a:gd name="T12" fmla="*/ 2147483646 w 181"/>
                <a:gd name="T13" fmla="*/ 2147483646 h 179"/>
                <a:gd name="T14" fmla="*/ 2147483646 w 181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1" h="179" extrusionOk="0">
                  <a:moveTo>
                    <a:pt x="176" y="179"/>
                  </a:moveTo>
                  <a:cubicBezTo>
                    <a:pt x="175" y="179"/>
                    <a:pt x="174" y="178"/>
                    <a:pt x="173" y="177"/>
                  </a:cubicBezTo>
                  <a:cubicBezTo>
                    <a:pt x="137" y="104"/>
                    <a:pt x="76" y="44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1" y="37"/>
                    <a:pt x="143" y="99"/>
                    <a:pt x="180" y="173"/>
                  </a:cubicBezTo>
                  <a:cubicBezTo>
                    <a:pt x="181" y="175"/>
                    <a:pt x="180" y="178"/>
                    <a:pt x="178" y="179"/>
                  </a:cubicBezTo>
                  <a:cubicBezTo>
                    <a:pt x="178" y="179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4925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26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361" y="1425896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NORMA GENERAL</a:t>
            </a:r>
          </a:p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RM 009-2019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1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07" y="2341800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NORMA ESPECIFICA</a:t>
            </a:r>
          </a:p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RM 014-2020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3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1868" y="5491482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LISTADO</a:t>
            </a:r>
          </a:p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RDE 019-2020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4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6170" y="6087809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INSTRUCTIVO</a:t>
            </a:r>
          </a:p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RDE 038-2019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29" name="Google Shape;251;p42"/>
          <p:cNvPicPr preferRelativeResize="0"/>
          <p:nvPr/>
        </p:nvPicPr>
        <p:blipFill rotWithShape="1">
          <a:blip r:embed="rId2">
            <a:alphaModFix/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5834080" y="2190433"/>
            <a:ext cx="701664" cy="73799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256;p42"/>
          <p:cNvPicPr preferRelativeResize="0"/>
          <p:nvPr/>
        </p:nvPicPr>
        <p:blipFill rotWithShape="1">
          <a:blip r:embed="rId4">
            <a:alphaModFix/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hotocopy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5824102" y="5119928"/>
            <a:ext cx="704035" cy="6440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260;p42"/>
          <p:cNvPicPr preferRelativeResize="0"/>
          <p:nvPr/>
        </p:nvPicPr>
        <p:blipFill rotWithShape="1">
          <a:blip r:embed="rId6">
            <a:alphaModFix/>
            <a:lum bright="70000" contrast="-70000"/>
          </a:blip>
          <a:srcRect/>
          <a:stretch/>
        </p:blipFill>
        <p:spPr>
          <a:xfrm>
            <a:off x="2990184" y="4964283"/>
            <a:ext cx="900467" cy="823698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779" y="3584925"/>
            <a:ext cx="2424846" cy="640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PROGRAMA DE MANTENIMIENTO </a:t>
            </a:r>
          </a:p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2020-1</a:t>
            </a:r>
            <a:endParaRPr lang="es-EC" altLang="es-EC" dirty="0">
              <a:solidFill>
                <a:srgbClr val="C00000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8" name="Google Shape;103;p13">
            <a:extLst>
              <a:ext uri="{FF2B5EF4-FFF2-40B4-BE49-F238E27FC236}">
                <a16:creationId xmlns:a16="http://schemas.microsoft.com/office/drawing/2014/main" id="{FA1E78C5-FAA8-48A4-B887-C89E4FE00072}"/>
              </a:ext>
            </a:extLst>
          </p:cNvPr>
          <p:cNvSpPr>
            <a:spLocks/>
          </p:cNvSpPr>
          <p:nvPr/>
        </p:nvSpPr>
        <p:spPr bwMode="auto">
          <a:xfrm>
            <a:off x="2988997" y="2353599"/>
            <a:ext cx="776755" cy="389069"/>
          </a:xfrm>
          <a:custGeom>
            <a:avLst/>
            <a:gdLst>
              <a:gd name="T0" fmla="*/ 1219756310 w 204"/>
              <a:gd name="T1" fmla="*/ 1836159693 h 102"/>
              <a:gd name="T2" fmla="*/ 1486579094 w 204"/>
              <a:gd name="T3" fmla="*/ 1243231349 h 102"/>
              <a:gd name="T4" fmla="*/ 1715281219 w 204"/>
              <a:gd name="T5" fmla="*/ 1109344021 h 102"/>
              <a:gd name="T6" fmla="*/ 1848694794 w 204"/>
              <a:gd name="T7" fmla="*/ 0 h 102"/>
              <a:gd name="T8" fmla="*/ 2147483646 w 204"/>
              <a:gd name="T9" fmla="*/ 439911756 h 102"/>
              <a:gd name="T10" fmla="*/ 2147483646 w 204"/>
              <a:gd name="T11" fmla="*/ 1185852315 h 102"/>
              <a:gd name="T12" fmla="*/ 2147483646 w 204"/>
              <a:gd name="T13" fmla="*/ 1472751857 h 102"/>
              <a:gd name="T14" fmla="*/ 2147483646 w 204"/>
              <a:gd name="T15" fmla="*/ 1836159693 h 102"/>
              <a:gd name="T16" fmla="*/ 1982104003 w 204"/>
              <a:gd name="T17" fmla="*/ 95633181 h 102"/>
              <a:gd name="T18" fmla="*/ 1753401878 w 204"/>
              <a:gd name="T19" fmla="*/ 975461067 h 102"/>
              <a:gd name="T20" fmla="*/ 1658108962 w 204"/>
              <a:gd name="T21" fmla="*/ 1281485496 h 102"/>
              <a:gd name="T22" fmla="*/ 1162579687 w 204"/>
              <a:gd name="T23" fmla="*/ 1644893332 h 102"/>
              <a:gd name="T24" fmla="*/ 1982104003 w 204"/>
              <a:gd name="T25" fmla="*/ 1855284580 h 102"/>
              <a:gd name="T26" fmla="*/ 2147483646 w 204"/>
              <a:gd name="T27" fmla="*/ 1644893332 h 102"/>
              <a:gd name="T28" fmla="*/ 2147483646 w 204"/>
              <a:gd name="T29" fmla="*/ 1281485496 h 102"/>
              <a:gd name="T30" fmla="*/ 2147483646 w 204"/>
              <a:gd name="T31" fmla="*/ 975461067 h 102"/>
              <a:gd name="T32" fmla="*/ 1982104003 w 204"/>
              <a:gd name="T33" fmla="*/ 95633181 h 102"/>
              <a:gd name="T34" fmla="*/ 2147483646 w 204"/>
              <a:gd name="T35" fmla="*/ 1950917760 h 102"/>
              <a:gd name="T36" fmla="*/ 2147483646 w 204"/>
              <a:gd name="T37" fmla="*/ 1893538727 h 102"/>
              <a:gd name="T38" fmla="*/ 2147483646 w 204"/>
              <a:gd name="T39" fmla="*/ 1855284580 h 102"/>
              <a:gd name="T40" fmla="*/ 2147483646 w 204"/>
              <a:gd name="T41" fmla="*/ 1721397252 h 102"/>
              <a:gd name="T42" fmla="*/ 2147483646 w 204"/>
              <a:gd name="T43" fmla="*/ 1491876744 h 102"/>
              <a:gd name="T44" fmla="*/ 2147483646 w 204"/>
              <a:gd name="T45" fmla="*/ 1243231349 h 102"/>
              <a:gd name="T46" fmla="*/ 2147483646 w 204"/>
              <a:gd name="T47" fmla="*/ 669432265 h 102"/>
              <a:gd name="T48" fmla="*/ 2147483646 w 204"/>
              <a:gd name="T49" fmla="*/ 1243231349 h 102"/>
              <a:gd name="T50" fmla="*/ 2147483646 w 204"/>
              <a:gd name="T51" fmla="*/ 1472751857 h 102"/>
              <a:gd name="T52" fmla="*/ 2147483646 w 204"/>
              <a:gd name="T53" fmla="*/ 1377118676 h 102"/>
              <a:gd name="T54" fmla="*/ 2147483646 w 204"/>
              <a:gd name="T55" fmla="*/ 898952773 h 102"/>
              <a:gd name="T56" fmla="*/ 2147483646 w 204"/>
              <a:gd name="T57" fmla="*/ 573799084 h 102"/>
              <a:gd name="T58" fmla="*/ 2147483646 w 204"/>
              <a:gd name="T59" fmla="*/ 1357993790 h 102"/>
              <a:gd name="T60" fmla="*/ 2147483646 w 204"/>
              <a:gd name="T61" fmla="*/ 1434497710 h 102"/>
              <a:gd name="T62" fmla="*/ 2147483646 w 204"/>
              <a:gd name="T63" fmla="*/ 1874409467 h 102"/>
              <a:gd name="T64" fmla="*/ 743287364 w 204"/>
              <a:gd name="T65" fmla="*/ 1950917760 h 102"/>
              <a:gd name="T66" fmla="*/ 19060329 w 204"/>
              <a:gd name="T67" fmla="*/ 1721397252 h 102"/>
              <a:gd name="T68" fmla="*/ 438348287 w 204"/>
              <a:gd name="T69" fmla="*/ 1338864529 h 102"/>
              <a:gd name="T70" fmla="*/ 495524909 w 204"/>
              <a:gd name="T71" fmla="*/ 1243231349 h 102"/>
              <a:gd name="T72" fmla="*/ 743287364 w 204"/>
              <a:gd name="T73" fmla="*/ 420786870 h 102"/>
              <a:gd name="T74" fmla="*/ 971993855 w 204"/>
              <a:gd name="T75" fmla="*/ 1243231349 h 102"/>
              <a:gd name="T76" fmla="*/ 1029170478 w 204"/>
              <a:gd name="T77" fmla="*/ 1338864529 h 102"/>
              <a:gd name="T78" fmla="*/ 971993855 w 204"/>
              <a:gd name="T79" fmla="*/ 1434497710 h 102"/>
              <a:gd name="T80" fmla="*/ 1048230807 w 204"/>
              <a:gd name="T81" fmla="*/ 784190332 h 102"/>
              <a:gd name="T82" fmla="*/ 647994448 w 204"/>
              <a:gd name="T83" fmla="*/ 535544937 h 102"/>
              <a:gd name="T84" fmla="*/ 628938484 w 204"/>
              <a:gd name="T85" fmla="*/ 1319739643 h 102"/>
              <a:gd name="T86" fmla="*/ 381176030 w 204"/>
              <a:gd name="T87" fmla="*/ 1491876744 h 102"/>
              <a:gd name="T88" fmla="*/ 190585832 w 204"/>
              <a:gd name="T89" fmla="*/ 1778776286 h 102"/>
              <a:gd name="T90" fmla="*/ 991054185 w 204"/>
              <a:gd name="T91" fmla="*/ 1836159693 h 102"/>
              <a:gd name="T92" fmla="*/ 743287364 w 204"/>
              <a:gd name="T93" fmla="*/ 1950917760 h 10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4" h="102" extrusionOk="0">
                <a:moveTo>
                  <a:pt x="104" y="102"/>
                </a:moveTo>
                <a:cubicBezTo>
                  <a:pt x="92" y="102"/>
                  <a:pt x="83" y="102"/>
                  <a:pt x="73" y="100"/>
                </a:cubicBezTo>
                <a:cubicBezTo>
                  <a:pt x="70" y="99"/>
                  <a:pt x="67" y="98"/>
                  <a:pt x="64" y="96"/>
                </a:cubicBezTo>
                <a:cubicBezTo>
                  <a:pt x="58" y="94"/>
                  <a:pt x="56" y="90"/>
                  <a:pt x="56" y="87"/>
                </a:cubicBezTo>
                <a:cubicBezTo>
                  <a:pt x="55" y="84"/>
                  <a:pt x="57" y="80"/>
                  <a:pt x="60" y="77"/>
                </a:cubicBezTo>
                <a:cubicBezTo>
                  <a:pt x="64" y="73"/>
                  <a:pt x="70" y="69"/>
                  <a:pt x="78" y="65"/>
                </a:cubicBezTo>
                <a:cubicBezTo>
                  <a:pt x="80" y="64"/>
                  <a:pt x="82" y="63"/>
                  <a:pt x="85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8" y="61"/>
                  <a:pt x="90" y="60"/>
                  <a:pt x="90" y="58"/>
                </a:cubicBezTo>
                <a:cubicBezTo>
                  <a:pt x="90" y="57"/>
                  <a:pt x="90" y="56"/>
                  <a:pt x="88" y="55"/>
                </a:cubicBezTo>
                <a:cubicBezTo>
                  <a:pt x="80" y="46"/>
                  <a:pt x="76" y="36"/>
                  <a:pt x="77" y="23"/>
                </a:cubicBezTo>
                <a:cubicBezTo>
                  <a:pt x="77" y="11"/>
                  <a:pt x="84" y="4"/>
                  <a:pt x="97" y="0"/>
                </a:cubicBezTo>
                <a:cubicBezTo>
                  <a:pt x="99" y="0"/>
                  <a:pt x="102" y="0"/>
                  <a:pt x="104" y="0"/>
                </a:cubicBezTo>
                <a:cubicBezTo>
                  <a:pt x="107" y="0"/>
                  <a:pt x="109" y="0"/>
                  <a:pt x="112" y="0"/>
                </a:cubicBezTo>
                <a:cubicBezTo>
                  <a:pt x="125" y="4"/>
                  <a:pt x="131" y="11"/>
                  <a:pt x="132" y="23"/>
                </a:cubicBezTo>
                <a:cubicBezTo>
                  <a:pt x="132" y="36"/>
                  <a:pt x="128" y="46"/>
                  <a:pt x="120" y="55"/>
                </a:cubicBezTo>
                <a:cubicBezTo>
                  <a:pt x="119" y="56"/>
                  <a:pt x="118" y="57"/>
                  <a:pt x="119" y="58"/>
                </a:cubicBezTo>
                <a:cubicBezTo>
                  <a:pt x="119" y="60"/>
                  <a:pt x="120" y="61"/>
                  <a:pt x="122" y="62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3"/>
                  <a:pt x="129" y="64"/>
                  <a:pt x="131" y="65"/>
                </a:cubicBezTo>
                <a:cubicBezTo>
                  <a:pt x="139" y="69"/>
                  <a:pt x="144" y="73"/>
                  <a:pt x="149" y="77"/>
                </a:cubicBezTo>
                <a:cubicBezTo>
                  <a:pt x="151" y="80"/>
                  <a:pt x="153" y="84"/>
                  <a:pt x="152" y="87"/>
                </a:cubicBezTo>
                <a:cubicBezTo>
                  <a:pt x="151" y="91"/>
                  <a:pt x="149" y="95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2" y="98"/>
                  <a:pt x="139" y="99"/>
                  <a:pt x="136" y="100"/>
                </a:cubicBezTo>
                <a:cubicBezTo>
                  <a:pt x="126" y="102"/>
                  <a:pt x="116" y="102"/>
                  <a:pt x="104" y="102"/>
                </a:cubicBezTo>
                <a:close/>
                <a:moveTo>
                  <a:pt x="104" y="5"/>
                </a:moveTo>
                <a:cubicBezTo>
                  <a:pt x="102" y="5"/>
                  <a:pt x="100" y="5"/>
                  <a:pt x="98" y="6"/>
                </a:cubicBezTo>
                <a:cubicBezTo>
                  <a:pt x="88" y="8"/>
                  <a:pt x="83" y="14"/>
                  <a:pt x="82" y="24"/>
                </a:cubicBezTo>
                <a:cubicBezTo>
                  <a:pt x="82" y="35"/>
                  <a:pt x="85" y="43"/>
                  <a:pt x="92" y="51"/>
                </a:cubicBezTo>
                <a:cubicBezTo>
                  <a:pt x="95" y="53"/>
                  <a:pt x="96" y="56"/>
                  <a:pt x="95" y="59"/>
                </a:cubicBezTo>
                <a:cubicBezTo>
                  <a:pt x="95" y="63"/>
                  <a:pt x="92" y="65"/>
                  <a:pt x="89" y="67"/>
                </a:cubicBezTo>
                <a:cubicBezTo>
                  <a:pt x="87" y="67"/>
                  <a:pt x="87" y="67"/>
                  <a:pt x="87" y="67"/>
                </a:cubicBezTo>
                <a:cubicBezTo>
                  <a:pt x="85" y="68"/>
                  <a:pt x="82" y="69"/>
                  <a:pt x="80" y="70"/>
                </a:cubicBezTo>
                <a:cubicBezTo>
                  <a:pt x="73" y="74"/>
                  <a:pt x="68" y="77"/>
                  <a:pt x="64" y="81"/>
                </a:cubicBezTo>
                <a:cubicBezTo>
                  <a:pt x="62" y="83"/>
                  <a:pt x="61" y="85"/>
                  <a:pt x="61" y="86"/>
                </a:cubicBezTo>
                <a:cubicBezTo>
                  <a:pt x="62" y="88"/>
                  <a:pt x="63" y="90"/>
                  <a:pt x="66" y="91"/>
                </a:cubicBezTo>
                <a:cubicBezTo>
                  <a:pt x="69" y="92"/>
                  <a:pt x="71" y="93"/>
                  <a:pt x="74" y="94"/>
                </a:cubicBezTo>
                <a:cubicBezTo>
                  <a:pt x="83" y="96"/>
                  <a:pt x="93" y="97"/>
                  <a:pt x="104" y="97"/>
                </a:cubicBezTo>
                <a:cubicBezTo>
                  <a:pt x="116" y="97"/>
                  <a:pt x="125" y="96"/>
                  <a:pt x="134" y="94"/>
                </a:cubicBezTo>
                <a:cubicBezTo>
                  <a:pt x="137" y="93"/>
                  <a:pt x="140" y="92"/>
                  <a:pt x="142" y="91"/>
                </a:cubicBezTo>
                <a:cubicBezTo>
                  <a:pt x="145" y="90"/>
                  <a:pt x="146" y="89"/>
                  <a:pt x="147" y="86"/>
                </a:cubicBezTo>
                <a:cubicBezTo>
                  <a:pt x="147" y="84"/>
                  <a:pt x="146" y="82"/>
                  <a:pt x="145" y="81"/>
                </a:cubicBezTo>
                <a:cubicBezTo>
                  <a:pt x="141" y="77"/>
                  <a:pt x="136" y="74"/>
                  <a:pt x="129" y="70"/>
                </a:cubicBezTo>
                <a:cubicBezTo>
                  <a:pt x="126" y="69"/>
                  <a:pt x="124" y="68"/>
                  <a:pt x="122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16" y="65"/>
                  <a:pt x="114" y="63"/>
                  <a:pt x="113" y="59"/>
                </a:cubicBezTo>
                <a:cubicBezTo>
                  <a:pt x="113" y="56"/>
                  <a:pt x="114" y="53"/>
                  <a:pt x="116" y="51"/>
                </a:cubicBezTo>
                <a:cubicBezTo>
                  <a:pt x="123" y="44"/>
                  <a:pt x="127" y="35"/>
                  <a:pt x="126" y="24"/>
                </a:cubicBezTo>
                <a:cubicBezTo>
                  <a:pt x="126" y="14"/>
                  <a:pt x="121" y="8"/>
                  <a:pt x="110" y="6"/>
                </a:cubicBezTo>
                <a:cubicBezTo>
                  <a:pt x="108" y="5"/>
                  <a:pt x="106" y="5"/>
                  <a:pt x="104" y="5"/>
                </a:cubicBezTo>
                <a:close/>
                <a:moveTo>
                  <a:pt x="143" y="94"/>
                </a:moveTo>
                <a:cubicBezTo>
                  <a:pt x="143" y="94"/>
                  <a:pt x="143" y="94"/>
                  <a:pt x="143" y="94"/>
                </a:cubicBezTo>
                <a:close/>
                <a:moveTo>
                  <a:pt x="170" y="102"/>
                </a:moveTo>
                <a:cubicBezTo>
                  <a:pt x="168" y="102"/>
                  <a:pt x="168" y="102"/>
                  <a:pt x="168" y="102"/>
                </a:cubicBezTo>
                <a:cubicBezTo>
                  <a:pt x="162" y="102"/>
                  <a:pt x="160" y="102"/>
                  <a:pt x="154" y="102"/>
                </a:cubicBezTo>
                <a:cubicBezTo>
                  <a:pt x="153" y="101"/>
                  <a:pt x="152" y="100"/>
                  <a:pt x="152" y="99"/>
                </a:cubicBezTo>
                <a:cubicBezTo>
                  <a:pt x="152" y="97"/>
                  <a:pt x="154" y="96"/>
                  <a:pt x="155" y="96"/>
                </a:cubicBezTo>
                <a:cubicBezTo>
                  <a:pt x="161" y="97"/>
                  <a:pt x="162" y="97"/>
                  <a:pt x="168" y="97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177" y="97"/>
                  <a:pt x="184" y="96"/>
                  <a:pt x="190" y="95"/>
                </a:cubicBezTo>
                <a:cubicBezTo>
                  <a:pt x="192" y="94"/>
                  <a:pt x="194" y="94"/>
                  <a:pt x="195" y="93"/>
                </a:cubicBezTo>
                <a:cubicBezTo>
                  <a:pt x="197" y="92"/>
                  <a:pt x="198" y="92"/>
                  <a:pt x="198" y="90"/>
                </a:cubicBezTo>
                <a:cubicBezTo>
                  <a:pt x="198" y="89"/>
                  <a:pt x="198" y="88"/>
                  <a:pt x="197" y="87"/>
                </a:cubicBezTo>
                <a:cubicBezTo>
                  <a:pt x="194" y="85"/>
                  <a:pt x="191" y="82"/>
                  <a:pt x="186" y="80"/>
                </a:cubicBezTo>
                <a:cubicBezTo>
                  <a:pt x="184" y="79"/>
                  <a:pt x="183" y="79"/>
                  <a:pt x="181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77" y="77"/>
                  <a:pt x="175" y="74"/>
                  <a:pt x="175" y="72"/>
                </a:cubicBezTo>
                <a:cubicBezTo>
                  <a:pt x="174" y="69"/>
                  <a:pt x="175" y="67"/>
                  <a:pt x="177" y="65"/>
                </a:cubicBezTo>
                <a:cubicBezTo>
                  <a:pt x="182" y="60"/>
                  <a:pt x="184" y="54"/>
                  <a:pt x="184" y="47"/>
                </a:cubicBezTo>
                <a:cubicBezTo>
                  <a:pt x="184" y="41"/>
                  <a:pt x="180" y="37"/>
                  <a:pt x="173" y="35"/>
                </a:cubicBezTo>
                <a:cubicBezTo>
                  <a:pt x="172" y="35"/>
                  <a:pt x="171" y="35"/>
                  <a:pt x="169" y="35"/>
                </a:cubicBezTo>
                <a:cubicBezTo>
                  <a:pt x="168" y="35"/>
                  <a:pt x="167" y="35"/>
                  <a:pt x="165" y="35"/>
                </a:cubicBezTo>
                <a:cubicBezTo>
                  <a:pt x="159" y="37"/>
                  <a:pt x="155" y="41"/>
                  <a:pt x="155" y="47"/>
                </a:cubicBezTo>
                <a:cubicBezTo>
                  <a:pt x="155" y="54"/>
                  <a:pt x="157" y="60"/>
                  <a:pt x="162" y="65"/>
                </a:cubicBezTo>
                <a:cubicBezTo>
                  <a:pt x="164" y="67"/>
                  <a:pt x="165" y="70"/>
                  <a:pt x="164" y="72"/>
                </a:cubicBezTo>
                <a:cubicBezTo>
                  <a:pt x="164" y="74"/>
                  <a:pt x="162" y="76"/>
                  <a:pt x="160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8" y="78"/>
                  <a:pt x="156" y="77"/>
                  <a:pt x="156" y="76"/>
                </a:cubicBezTo>
                <a:cubicBezTo>
                  <a:pt x="155" y="74"/>
                  <a:pt x="156" y="73"/>
                  <a:pt x="157" y="72"/>
                </a:cubicBezTo>
                <a:cubicBezTo>
                  <a:pt x="158" y="72"/>
                  <a:pt x="158" y="72"/>
                  <a:pt x="158" y="72"/>
                </a:cubicBezTo>
                <a:cubicBezTo>
                  <a:pt x="158" y="72"/>
                  <a:pt x="159" y="71"/>
                  <a:pt x="159" y="71"/>
                </a:cubicBezTo>
                <a:cubicBezTo>
                  <a:pt x="159" y="71"/>
                  <a:pt x="159" y="70"/>
                  <a:pt x="158" y="69"/>
                </a:cubicBezTo>
                <a:cubicBezTo>
                  <a:pt x="152" y="63"/>
                  <a:pt x="149" y="55"/>
                  <a:pt x="150" y="47"/>
                </a:cubicBezTo>
                <a:cubicBezTo>
                  <a:pt x="150" y="41"/>
                  <a:pt x="152" y="33"/>
                  <a:pt x="164" y="30"/>
                </a:cubicBezTo>
                <a:cubicBezTo>
                  <a:pt x="166" y="29"/>
                  <a:pt x="168" y="29"/>
                  <a:pt x="169" y="29"/>
                </a:cubicBezTo>
                <a:cubicBezTo>
                  <a:pt x="171" y="29"/>
                  <a:pt x="173" y="29"/>
                  <a:pt x="175" y="30"/>
                </a:cubicBezTo>
                <a:cubicBezTo>
                  <a:pt x="186" y="33"/>
                  <a:pt x="189" y="41"/>
                  <a:pt x="189" y="47"/>
                </a:cubicBezTo>
                <a:cubicBezTo>
                  <a:pt x="190" y="56"/>
                  <a:pt x="187" y="63"/>
                  <a:pt x="181" y="69"/>
                </a:cubicBezTo>
                <a:cubicBezTo>
                  <a:pt x="181" y="69"/>
                  <a:pt x="180" y="70"/>
                  <a:pt x="180" y="71"/>
                </a:cubicBezTo>
                <a:cubicBezTo>
                  <a:pt x="180" y="71"/>
                  <a:pt x="181" y="72"/>
                  <a:pt x="182" y="72"/>
                </a:cubicBezTo>
                <a:cubicBezTo>
                  <a:pt x="183" y="73"/>
                  <a:pt x="183" y="73"/>
                  <a:pt x="183" y="73"/>
                </a:cubicBezTo>
                <a:cubicBezTo>
                  <a:pt x="185" y="73"/>
                  <a:pt x="187" y="74"/>
                  <a:pt x="188" y="75"/>
                </a:cubicBezTo>
                <a:cubicBezTo>
                  <a:pt x="194" y="78"/>
                  <a:pt x="198" y="80"/>
                  <a:pt x="201" y="83"/>
                </a:cubicBezTo>
                <a:cubicBezTo>
                  <a:pt x="203" y="85"/>
                  <a:pt x="204" y="88"/>
                  <a:pt x="204" y="91"/>
                </a:cubicBezTo>
                <a:cubicBezTo>
                  <a:pt x="203" y="94"/>
                  <a:pt x="201" y="97"/>
                  <a:pt x="198" y="98"/>
                </a:cubicBezTo>
                <a:cubicBezTo>
                  <a:pt x="196" y="99"/>
                  <a:pt x="194" y="100"/>
                  <a:pt x="191" y="100"/>
                </a:cubicBezTo>
                <a:cubicBezTo>
                  <a:pt x="185" y="102"/>
                  <a:pt x="178" y="102"/>
                  <a:pt x="170" y="102"/>
                </a:cubicBezTo>
                <a:close/>
                <a:moveTo>
                  <a:pt x="39" y="102"/>
                </a:moveTo>
                <a:cubicBezTo>
                  <a:pt x="30" y="102"/>
                  <a:pt x="22" y="102"/>
                  <a:pt x="14" y="100"/>
                </a:cubicBezTo>
                <a:cubicBezTo>
                  <a:pt x="12" y="100"/>
                  <a:pt x="10" y="99"/>
                  <a:pt x="7" y="98"/>
                </a:cubicBezTo>
                <a:cubicBezTo>
                  <a:pt x="4" y="96"/>
                  <a:pt x="1" y="93"/>
                  <a:pt x="1" y="90"/>
                </a:cubicBezTo>
                <a:cubicBezTo>
                  <a:pt x="0" y="87"/>
                  <a:pt x="1" y="84"/>
                  <a:pt x="4" y="82"/>
                </a:cubicBezTo>
                <a:cubicBezTo>
                  <a:pt x="7" y="78"/>
                  <a:pt x="12" y="75"/>
                  <a:pt x="18" y="73"/>
                </a:cubicBezTo>
                <a:cubicBezTo>
                  <a:pt x="20" y="72"/>
                  <a:pt x="22" y="71"/>
                  <a:pt x="23" y="70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69"/>
                  <a:pt x="27" y="68"/>
                  <a:pt x="27" y="68"/>
                </a:cubicBezTo>
                <a:cubicBezTo>
                  <a:pt x="27" y="67"/>
                  <a:pt x="27" y="66"/>
                  <a:pt x="26" y="65"/>
                </a:cubicBezTo>
                <a:cubicBezTo>
                  <a:pt x="20" y="59"/>
                  <a:pt x="17" y="51"/>
                  <a:pt x="17" y="41"/>
                </a:cubicBezTo>
                <a:cubicBezTo>
                  <a:pt x="17" y="34"/>
                  <a:pt x="20" y="26"/>
                  <a:pt x="33" y="23"/>
                </a:cubicBezTo>
                <a:cubicBezTo>
                  <a:pt x="35" y="22"/>
                  <a:pt x="37" y="22"/>
                  <a:pt x="39" y="22"/>
                </a:cubicBezTo>
                <a:cubicBezTo>
                  <a:pt x="41" y="22"/>
                  <a:pt x="43" y="22"/>
                  <a:pt x="45" y="23"/>
                </a:cubicBezTo>
                <a:cubicBezTo>
                  <a:pt x="57" y="26"/>
                  <a:pt x="60" y="34"/>
                  <a:pt x="61" y="41"/>
                </a:cubicBezTo>
                <a:cubicBezTo>
                  <a:pt x="61" y="51"/>
                  <a:pt x="58" y="59"/>
                  <a:pt x="51" y="65"/>
                </a:cubicBezTo>
                <a:cubicBezTo>
                  <a:pt x="51" y="66"/>
                  <a:pt x="50" y="67"/>
                  <a:pt x="51" y="68"/>
                </a:cubicBezTo>
                <a:cubicBezTo>
                  <a:pt x="51" y="68"/>
                  <a:pt x="52" y="69"/>
                  <a:pt x="53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6" y="71"/>
                  <a:pt x="56" y="72"/>
                  <a:pt x="56" y="74"/>
                </a:cubicBezTo>
                <a:cubicBezTo>
                  <a:pt x="55" y="75"/>
                  <a:pt x="53" y="76"/>
                  <a:pt x="52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48" y="74"/>
                  <a:pt x="46" y="72"/>
                  <a:pt x="45" y="69"/>
                </a:cubicBezTo>
                <a:cubicBezTo>
                  <a:pt x="44" y="66"/>
                  <a:pt x="45" y="63"/>
                  <a:pt x="47" y="61"/>
                </a:cubicBezTo>
                <a:cubicBezTo>
                  <a:pt x="53" y="56"/>
                  <a:pt x="55" y="49"/>
                  <a:pt x="55" y="41"/>
                </a:cubicBezTo>
                <a:cubicBezTo>
                  <a:pt x="55" y="34"/>
                  <a:pt x="51" y="30"/>
                  <a:pt x="43" y="28"/>
                </a:cubicBezTo>
                <a:cubicBezTo>
                  <a:pt x="42" y="28"/>
                  <a:pt x="40" y="28"/>
                  <a:pt x="39" y="27"/>
                </a:cubicBezTo>
                <a:cubicBezTo>
                  <a:pt x="37" y="28"/>
                  <a:pt x="36" y="28"/>
                  <a:pt x="34" y="28"/>
                </a:cubicBezTo>
                <a:cubicBezTo>
                  <a:pt x="27" y="30"/>
                  <a:pt x="23" y="34"/>
                  <a:pt x="23" y="41"/>
                </a:cubicBezTo>
                <a:cubicBezTo>
                  <a:pt x="22" y="49"/>
                  <a:pt x="25" y="56"/>
                  <a:pt x="30" y="61"/>
                </a:cubicBezTo>
                <a:cubicBezTo>
                  <a:pt x="32" y="63"/>
                  <a:pt x="33" y="66"/>
                  <a:pt x="33" y="69"/>
                </a:cubicBezTo>
                <a:cubicBezTo>
                  <a:pt x="32" y="72"/>
                  <a:pt x="30" y="74"/>
                  <a:pt x="27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24" y="76"/>
                  <a:pt x="22" y="77"/>
                  <a:pt x="20" y="78"/>
                </a:cubicBezTo>
                <a:cubicBezTo>
                  <a:pt x="15" y="80"/>
                  <a:pt x="11" y="83"/>
                  <a:pt x="8" y="86"/>
                </a:cubicBezTo>
                <a:cubicBezTo>
                  <a:pt x="7" y="87"/>
                  <a:pt x="6" y="88"/>
                  <a:pt x="6" y="89"/>
                </a:cubicBezTo>
                <a:cubicBezTo>
                  <a:pt x="7" y="91"/>
                  <a:pt x="8" y="92"/>
                  <a:pt x="10" y="93"/>
                </a:cubicBezTo>
                <a:cubicBezTo>
                  <a:pt x="12" y="94"/>
                  <a:pt x="14" y="94"/>
                  <a:pt x="16" y="95"/>
                </a:cubicBezTo>
                <a:cubicBezTo>
                  <a:pt x="23" y="96"/>
                  <a:pt x="30" y="97"/>
                  <a:pt x="39" y="97"/>
                </a:cubicBezTo>
                <a:cubicBezTo>
                  <a:pt x="44" y="97"/>
                  <a:pt x="48" y="97"/>
                  <a:pt x="52" y="96"/>
                </a:cubicBezTo>
                <a:cubicBezTo>
                  <a:pt x="54" y="96"/>
                  <a:pt x="55" y="97"/>
                  <a:pt x="56" y="99"/>
                </a:cubicBezTo>
                <a:cubicBezTo>
                  <a:pt x="56" y="100"/>
                  <a:pt x="55" y="102"/>
                  <a:pt x="53" y="102"/>
                </a:cubicBezTo>
                <a:cubicBezTo>
                  <a:pt x="49" y="102"/>
                  <a:pt x="44" y="102"/>
                  <a:pt x="39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51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01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9" name="Grupo 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8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3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4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5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6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7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8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9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0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1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2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3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4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5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6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7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8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9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</p:grpSp>
      <p:pic>
        <p:nvPicPr>
          <p:cNvPr id="53" name="Imagen 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44" name="Rectángulo 43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NORMATIVA VIGENTE</a:t>
            </a:r>
          </a:p>
        </p:txBody>
      </p:sp>
    </p:spTree>
    <p:extLst>
      <p:ext uri="{BB962C8B-B14F-4D97-AF65-F5344CB8AC3E}">
        <p14:creationId xmlns:p14="http://schemas.microsoft.com/office/powerpoint/2010/main" val="7320976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6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7" name="Grupo 16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9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2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3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4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5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6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7" name="Rectángulo 36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COTIZACIÓN DE ACTIVIDADES</a:t>
            </a:r>
          </a:p>
        </p:txBody>
      </p:sp>
      <p:sp>
        <p:nvSpPr>
          <p:cNvPr id="38" name="Rectángulo 37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graphicFrame>
        <p:nvGraphicFramePr>
          <p:cNvPr id="40" name="Tab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1842121"/>
              </p:ext>
            </p:extLst>
          </p:nvPr>
        </p:nvGraphicFramePr>
        <p:xfrm>
          <a:off x="559168" y="3101705"/>
          <a:ext cx="4738543" cy="2641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5962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0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20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600" dirty="0">
                          <a:latin typeface="Calibri" panose="020F0502020204030204" pitchFamily="34" charset="0"/>
                        </a:rPr>
                        <a:t>CONTRATISTA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600" dirty="0">
                          <a:latin typeface="Calibri" panose="020F0502020204030204" pitchFamily="34" charset="0"/>
                        </a:rPr>
                        <a:t>CONTRATISTA 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cantidad de personal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herramientas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tiempo de ejecución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garantía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forma de pago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2" name="Tab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6638877"/>
              </p:ext>
            </p:extLst>
          </p:nvPr>
        </p:nvGraphicFramePr>
        <p:xfrm>
          <a:off x="6545550" y="3101705"/>
          <a:ext cx="5094902" cy="192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1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1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99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27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MODALIDAD DE COMPRA DE MATERIALES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s-PE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600" dirty="0">
                          <a:latin typeface="Calibri" panose="020F0502020204030204" pitchFamily="34" charset="0"/>
                        </a:rPr>
                        <a:t>PROVEEDOR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600" dirty="0">
                          <a:latin typeface="Calibri" panose="020F0502020204030204" pitchFamily="34" charset="0"/>
                        </a:rPr>
                        <a:t>PROVEEDOR 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gridSpan="2">
                  <a:txBody>
                    <a:bodyPr/>
                    <a:lstStyle/>
                    <a:p>
                      <a:r>
                        <a:rPr lang="es-PE" sz="16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material puesto en obra</a:t>
                      </a:r>
                    </a:p>
                    <a:p>
                      <a:r>
                        <a:rPr lang="es-PE" sz="12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(incluye</a:t>
                      </a:r>
                      <a:r>
                        <a:rPr lang="es-PE" sz="1200" kern="1200" baseline="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costo y transporte</a:t>
                      </a:r>
                      <a:r>
                        <a:rPr lang="es-PE" sz="12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)</a:t>
                      </a:r>
                      <a:endParaRPr lang="es-PE" sz="1600" kern="12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s-PE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material no puesto en obra</a:t>
                      </a:r>
                      <a:endParaRPr lang="es-PE" dirty="0">
                        <a:latin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precio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PE" sz="160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s-PE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PE" sz="1600" dirty="0">
                          <a:latin typeface="Calibri" panose="020F0502020204030204" pitchFamily="34" charset="0"/>
                        </a:rPr>
                        <a:t>transporte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PE" sz="1600" dirty="0">
                        <a:latin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5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1853" y="2402310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MANO DE OBRA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6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4760" y="2402310"/>
            <a:ext cx="2047368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MATERIALES</a:t>
            </a:r>
            <a:endParaRPr lang="es-EC" altLang="es-EC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8" name="Google Shape;323;p20">
            <a:extLst>
              <a:ext uri="{FF2B5EF4-FFF2-40B4-BE49-F238E27FC236}">
                <a16:creationId xmlns:a16="http://schemas.microsoft.com/office/drawing/2014/main" id="{DBB05F07-EBE8-41D8-A944-B634760EE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4024" y="4200255"/>
            <a:ext cx="415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CAE6"/>
              </a:buClr>
              <a:buSzPts val="2000"/>
              <a:buFont typeface="Open Sans SemiBold" panose="020B0706030804020204" pitchFamily="34" charset="0"/>
              <a:buNone/>
            </a:pPr>
            <a:r>
              <a:rPr lang="en-US" altLang="es-EC" sz="54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+</a:t>
            </a:r>
            <a:endParaRPr lang="es-EC" altLang="es-EC" sz="4000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39" name="Imagen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9591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contenido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429822" y="1020568"/>
            <a:ext cx="8504690" cy="5517638"/>
          </a:xfrm>
          <a:prstGeom prst="rect">
            <a:avLst/>
          </a:prstGeom>
        </p:spPr>
      </p:pic>
      <p:sp>
        <p:nvSpPr>
          <p:cNvPr id="8" name="Título 1"/>
          <p:cNvSpPr txBox="1">
            <a:spLocks/>
          </p:cNvSpPr>
          <p:nvPr/>
        </p:nvSpPr>
        <p:spPr>
          <a:xfrm>
            <a:off x="500294" y="699573"/>
            <a:ext cx="11005745" cy="387434"/>
          </a:xfrm>
          <a:prstGeom prst="rect">
            <a:avLst/>
          </a:prstGeom>
        </p:spPr>
        <p:txBody>
          <a:bodyPr vert="horz" wrap="square" lIns="0" tIns="78887" rIns="0" bIns="0" rtlCol="0">
            <a:spAutoFit/>
          </a:bodyPr>
          <a:lstStyle>
            <a:defPPr>
              <a:defRPr lang="es-PE"/>
            </a:defPPr>
            <a:lvl1pPr marL="11516">
              <a:spcBef>
                <a:spcPts val="394"/>
              </a:spcBef>
              <a:defRPr sz="2000" b="1" i="0" u="none" kern="0" spc="208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  <a:cs typeface="Century Gothic"/>
              </a:defRPr>
            </a:lvl1pPr>
          </a:lstStyle>
          <a:p>
            <a:r>
              <a:rPr lang="es-PE" spc="0" dirty="0"/>
              <a:t>FAM en archivo .</a:t>
            </a:r>
            <a:r>
              <a:rPr lang="es-PE" spc="0" dirty="0" err="1"/>
              <a:t>xls</a:t>
            </a:r>
            <a:r>
              <a:rPr lang="es-PE" spc="0" dirty="0"/>
              <a:t> (Excel)</a:t>
            </a:r>
          </a:p>
        </p:txBody>
      </p:sp>
      <p:sp>
        <p:nvSpPr>
          <p:cNvPr id="9" name="object 2"/>
          <p:cNvSpPr/>
          <p:nvPr/>
        </p:nvSpPr>
        <p:spPr>
          <a:xfrm flipH="1">
            <a:off x="370285" y="803082"/>
            <a:ext cx="48121" cy="217486"/>
          </a:xfrm>
          <a:custGeom>
            <a:avLst/>
            <a:gdLst/>
            <a:ahLst/>
            <a:cxnLst/>
            <a:rect l="l" t="t" r="r" b="b"/>
            <a:pathLst>
              <a:path h="246379">
                <a:moveTo>
                  <a:pt x="0" y="0"/>
                </a:moveTo>
                <a:lnTo>
                  <a:pt x="0" y="245872"/>
                </a:lnTo>
              </a:path>
            </a:pathLst>
          </a:custGeom>
          <a:ln w="54000">
            <a:solidFill>
              <a:srgbClr val="D2232A"/>
            </a:solidFill>
          </a:ln>
        </p:spPr>
        <p:txBody>
          <a:bodyPr wrap="square" lIns="0" tIns="0" rIns="0" bIns="0" rtlCol="0"/>
          <a:lstStyle/>
          <a:p>
            <a:endParaRPr sz="1050" dirty="0"/>
          </a:p>
        </p:txBody>
      </p:sp>
      <p:sp>
        <p:nvSpPr>
          <p:cNvPr id="11" name="CuadroTexto 1"/>
          <p:cNvSpPr txBox="1"/>
          <p:nvPr/>
        </p:nvSpPr>
        <p:spPr>
          <a:xfrm>
            <a:off x="199877" y="220726"/>
            <a:ext cx="56900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s-PE"/>
            </a:defPPr>
            <a:lvl1pPr>
              <a:buClrTx/>
              <a:buFontTx/>
              <a:buNone/>
              <a:defRPr sz="2800" b="1">
                <a:solidFill>
                  <a:srgbClr val="C00000"/>
                </a:solidFill>
                <a:latin typeface="Calibri" panose="020F0502020204030204"/>
                <a:cs typeface="Times New Roman" panose="02020603050405020304" pitchFamily="18" charset="0"/>
              </a:defRPr>
            </a:lvl1pPr>
          </a:lstStyle>
          <a:p>
            <a:r>
              <a:rPr lang="es-PE" dirty="0"/>
              <a:t>Programar las acciones a registrar (2)</a:t>
            </a:r>
          </a:p>
        </p:txBody>
      </p:sp>
      <p:sp>
        <p:nvSpPr>
          <p:cNvPr id="2" name="1 Llamada rectangular"/>
          <p:cNvSpPr/>
          <p:nvPr/>
        </p:nvSpPr>
        <p:spPr>
          <a:xfrm>
            <a:off x="401812" y="2893326"/>
            <a:ext cx="3028010" cy="1790637"/>
          </a:xfrm>
          <a:prstGeom prst="wedgeRectCallout">
            <a:avLst>
              <a:gd name="adj1" fmla="val 72725"/>
              <a:gd name="adj2" fmla="val -72975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2" name="11 Rectángulo"/>
          <p:cNvSpPr/>
          <p:nvPr/>
        </p:nvSpPr>
        <p:spPr>
          <a:xfrm>
            <a:off x="500294" y="2929637"/>
            <a:ext cx="292952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PE" dirty="0"/>
              <a:t>Se recomienda entregar un archivo de Excel con las partidas desagregadas y la unidad de medida, para facilitar la elaboración de la FAM.</a:t>
            </a:r>
          </a:p>
        </p:txBody>
      </p:sp>
      <p:sp>
        <p:nvSpPr>
          <p:cNvPr id="3" name="2 Rectángulo"/>
          <p:cNvSpPr/>
          <p:nvPr/>
        </p:nvSpPr>
        <p:spPr>
          <a:xfrm>
            <a:off x="3644927" y="2786333"/>
            <a:ext cx="8228624" cy="409433"/>
          </a:xfrm>
          <a:prstGeom prst="rect">
            <a:avLst/>
          </a:prstGeom>
          <a:noFill/>
          <a:ln w="38100">
            <a:solidFill>
              <a:srgbClr val="FAA954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3" name="12 Rectángulo"/>
          <p:cNvSpPr/>
          <p:nvPr/>
        </p:nvSpPr>
        <p:spPr>
          <a:xfrm>
            <a:off x="3643950" y="3340288"/>
            <a:ext cx="8229601" cy="153537"/>
          </a:xfrm>
          <a:prstGeom prst="rect">
            <a:avLst/>
          </a:prstGeom>
          <a:noFill/>
          <a:ln w="38100">
            <a:solidFill>
              <a:srgbClr val="A800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4" name="13 Rectángulo"/>
          <p:cNvSpPr/>
          <p:nvPr/>
        </p:nvSpPr>
        <p:spPr>
          <a:xfrm>
            <a:off x="3644927" y="3628027"/>
            <a:ext cx="8229601" cy="153537"/>
          </a:xfrm>
          <a:prstGeom prst="rect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02456466"/>
      </p:ext>
    </p:extLst>
  </p:cSld>
  <p:clrMapOvr>
    <a:masterClrMapping/>
  </p:clrMapOvr>
  <p:transition>
    <p:fade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Imagen 34"/>
          <p:cNvPicPr>
            <a:picLocks noChangeAspect="1"/>
          </p:cNvPicPr>
          <p:nvPr/>
        </p:nvPicPr>
        <p:blipFill rotWithShape="1">
          <a:blip r:embed="rId2"/>
          <a:srcRect t="9180" b="8800"/>
          <a:stretch/>
        </p:blipFill>
        <p:spPr>
          <a:xfrm>
            <a:off x="1121905" y="1721863"/>
            <a:ext cx="10016067" cy="4618779"/>
          </a:xfrm>
          <a:prstGeom prst="rect">
            <a:avLst/>
          </a:prstGeom>
        </p:spPr>
      </p:pic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308227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 rotWithShape="1">
          <a:blip r:embed="rId3"/>
          <a:srcRect t="11844" b="6942"/>
          <a:stretch/>
        </p:blipFill>
        <p:spPr>
          <a:xfrm>
            <a:off x="1121905" y="1721863"/>
            <a:ext cx="10016067" cy="4644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68699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Imagen 34"/>
          <p:cNvPicPr>
            <a:picLocks noChangeAspect="1"/>
          </p:cNvPicPr>
          <p:nvPr/>
        </p:nvPicPr>
        <p:blipFill rotWithShape="1">
          <a:blip r:embed="rId2"/>
          <a:srcRect t="11603" b="6877"/>
          <a:stretch/>
        </p:blipFill>
        <p:spPr>
          <a:xfrm>
            <a:off x="1122109" y="1721863"/>
            <a:ext cx="10027895" cy="4644190"/>
          </a:xfrm>
          <a:prstGeom prst="rect">
            <a:avLst/>
          </a:prstGeom>
        </p:spPr>
      </p:pic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4082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Imagen 36"/>
          <p:cNvPicPr>
            <a:picLocks noChangeAspect="1"/>
          </p:cNvPicPr>
          <p:nvPr/>
        </p:nvPicPr>
        <p:blipFill rotWithShape="1">
          <a:blip r:embed="rId2"/>
          <a:srcRect t="11166" b="6417"/>
          <a:stretch/>
        </p:blipFill>
        <p:spPr>
          <a:xfrm>
            <a:off x="1121905" y="1721864"/>
            <a:ext cx="10028099" cy="4644190"/>
          </a:xfrm>
          <a:prstGeom prst="rect">
            <a:avLst/>
          </a:prstGeom>
        </p:spPr>
      </p:pic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3223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Imagen 35"/>
          <p:cNvPicPr>
            <a:picLocks noChangeAspect="1"/>
          </p:cNvPicPr>
          <p:nvPr/>
        </p:nvPicPr>
        <p:blipFill rotWithShape="1">
          <a:blip r:embed="rId2"/>
          <a:srcRect t="10845" b="6356"/>
          <a:stretch/>
        </p:blipFill>
        <p:spPr>
          <a:xfrm>
            <a:off x="1121905" y="1721863"/>
            <a:ext cx="10028099" cy="4644191"/>
          </a:xfrm>
          <a:prstGeom prst="rect">
            <a:avLst/>
          </a:prstGeom>
        </p:spPr>
      </p:pic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67373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Imagen 34"/>
          <p:cNvPicPr>
            <a:picLocks noChangeAspect="1"/>
          </p:cNvPicPr>
          <p:nvPr/>
        </p:nvPicPr>
        <p:blipFill rotWithShape="1">
          <a:blip r:embed="rId2"/>
          <a:srcRect t="11257" b="6733"/>
          <a:stretch/>
        </p:blipFill>
        <p:spPr>
          <a:xfrm>
            <a:off x="1121905" y="1721862"/>
            <a:ext cx="10028099" cy="4644192"/>
          </a:xfrm>
          <a:prstGeom prst="rect">
            <a:avLst/>
          </a:prstGeom>
        </p:spPr>
      </p:pic>
      <p:sp>
        <p:nvSpPr>
          <p:cNvPr id="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10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11" name="Grupo 10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1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4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5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7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8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19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0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1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2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3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4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5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6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7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8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29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0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1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32" name="Rectángulo 3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33" name="Rectángulo 3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74459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/>
        </p:nvSpPr>
        <p:spPr>
          <a:xfrm>
            <a:off x="0" y="2064165"/>
            <a:ext cx="12192000" cy="39563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3200" b="1" dirty="0">
                <a:solidFill>
                  <a:schemeClr val="tx1"/>
                </a:solidFill>
              </a:rPr>
              <a:t>REQUISITOS PARA APROBACION DE LA FAM EN LA UGEL</a:t>
            </a:r>
          </a:p>
          <a:p>
            <a:pPr algn="ctr"/>
            <a:endParaRPr lang="es-PE" sz="1800" b="1" dirty="0">
              <a:solidFill>
                <a:schemeClr val="tx1"/>
              </a:solidFill>
            </a:endParaRPr>
          </a:p>
          <a:p>
            <a:pPr algn="ctr"/>
            <a:endParaRPr lang="es-PE" sz="1800" b="1" dirty="0">
              <a:solidFill>
                <a:schemeClr val="tx1"/>
              </a:solidFill>
            </a:endParaRPr>
          </a:p>
          <a:p>
            <a:pPr algn="ctr"/>
            <a:r>
              <a:rPr lang="es-PE" sz="1800" b="1" dirty="0">
                <a:solidFill>
                  <a:schemeClr val="tx1"/>
                </a:solidFill>
              </a:rPr>
              <a:t>2 COTIZACIONES </a:t>
            </a:r>
            <a:r>
              <a:rPr lang="es-PE" sz="1200" b="1" dirty="0">
                <a:solidFill>
                  <a:schemeClr val="tx1"/>
                </a:solidFill>
              </a:rPr>
              <a:t>(MATERIALES, MANO DE OBRA Y TRANSPORTE)</a:t>
            </a:r>
          </a:p>
          <a:p>
            <a:pPr algn="ctr"/>
            <a:endParaRPr lang="es-PE" sz="1000" b="1" dirty="0">
              <a:solidFill>
                <a:schemeClr val="tx1"/>
              </a:solidFill>
            </a:endParaRPr>
          </a:p>
          <a:p>
            <a:pPr algn="ctr"/>
            <a:r>
              <a:rPr lang="es-PE" sz="1800" b="1" dirty="0">
                <a:solidFill>
                  <a:schemeClr val="tx1"/>
                </a:solidFill>
              </a:rPr>
              <a:t>ACTA DE CONFORMACIÓN DE COMITÉ DE MANTENIMIENTO</a:t>
            </a:r>
          </a:p>
          <a:p>
            <a:pPr algn="ctr"/>
            <a:endParaRPr lang="es-PE" sz="1000" b="1" dirty="0">
              <a:solidFill>
                <a:schemeClr val="tx1"/>
              </a:solidFill>
            </a:endParaRPr>
          </a:p>
          <a:p>
            <a:pPr algn="ctr"/>
            <a:r>
              <a:rPr lang="es-PE" sz="1800" b="1" dirty="0">
                <a:solidFill>
                  <a:schemeClr val="tx1"/>
                </a:solidFill>
              </a:rPr>
              <a:t>ACTA DE COMPROMISO</a:t>
            </a:r>
          </a:p>
          <a:p>
            <a:pPr algn="ctr"/>
            <a:endParaRPr lang="es-PE" sz="1000" b="1" dirty="0">
              <a:solidFill>
                <a:schemeClr val="tx1"/>
              </a:solidFill>
            </a:endParaRPr>
          </a:p>
          <a:p>
            <a:pPr algn="ctr"/>
            <a:r>
              <a:rPr lang="es-PE" sz="1800" b="1" dirty="0">
                <a:solidFill>
                  <a:schemeClr val="tx1"/>
                </a:solidFill>
              </a:rPr>
              <a:t>FOTOS </a:t>
            </a:r>
            <a:r>
              <a:rPr lang="es-PE" sz="1200" b="1" dirty="0">
                <a:solidFill>
                  <a:schemeClr val="tx1"/>
                </a:solidFill>
              </a:rPr>
              <a:t>(ANTES, DURANTE Y AL CULMINAR ACTIVIDADES)</a:t>
            </a:r>
          </a:p>
          <a:p>
            <a:pPr algn="ctr"/>
            <a:endParaRPr lang="es-PE" sz="1000" b="1" dirty="0">
              <a:solidFill>
                <a:schemeClr val="tx1"/>
              </a:solidFill>
            </a:endParaRPr>
          </a:p>
          <a:p>
            <a:pPr algn="ctr"/>
            <a:r>
              <a:rPr lang="es-PE" sz="1800" b="1" dirty="0">
                <a:solidFill>
                  <a:srgbClr val="FF0000"/>
                </a:solidFill>
              </a:rPr>
              <a:t>DOCUMENTACIÓN ADICIONAL*</a:t>
            </a:r>
          </a:p>
        </p:txBody>
      </p:sp>
      <p:sp>
        <p:nvSpPr>
          <p:cNvPr id="2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41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ym typeface="Open Sans SemiBold" panose="020B0706030804020204" pitchFamily="34" charset="0"/>
              </a:rPr>
              <a:t>PROGRAMO</a:t>
            </a:r>
            <a:endParaRPr lang="es-EC" altLang="es-EC" dirty="0"/>
          </a:p>
        </p:txBody>
      </p:sp>
      <p:sp>
        <p:nvSpPr>
          <p:cNvPr id="29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02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30" name="Grupo 29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31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2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3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4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5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6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7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8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39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0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1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2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3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4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5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6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7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  <p:sp>
          <p:nvSpPr>
            <p:cNvPr id="48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>
                <a:latin typeface="Calibri" panose="020F0502020204030204" pitchFamily="34" charset="0"/>
              </a:endParaRPr>
            </a:p>
          </p:txBody>
        </p:sp>
      </p:grpSp>
      <p:sp>
        <p:nvSpPr>
          <p:cNvPr id="49" name="Rectángulo 48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REGISTRO DE FAM</a:t>
            </a:r>
          </a:p>
        </p:txBody>
      </p:sp>
      <p:sp>
        <p:nvSpPr>
          <p:cNvPr id="50" name="Rectángulo 49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FAM</a:t>
            </a:r>
          </a:p>
        </p:txBody>
      </p:sp>
      <p:sp>
        <p:nvSpPr>
          <p:cNvPr id="51" name="Rectangle 6"/>
          <p:cNvSpPr>
            <a:spLocks noChangeArrowheads="1"/>
          </p:cNvSpPr>
          <p:nvPr/>
        </p:nvSpPr>
        <p:spPr bwMode="auto">
          <a:xfrm>
            <a:off x="163545" y="6521678"/>
            <a:ext cx="492795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altLang="es-PE" sz="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hlinkClick r:id="rId2"/>
              </a:rPr>
              <a:t>[</a:t>
            </a:r>
            <a:r>
              <a:rPr lang="es-PE" altLang="es-PE" sz="800" baseline="30000" dirty="0" bmk="">
                <a:solidFill>
                  <a:schemeClr val="tx1"/>
                </a:solidFill>
                <a:ea typeface="Calibri" panose="020F0502020204030204" pitchFamily="34" charset="0"/>
                <a:hlinkClick r:id="rId2"/>
              </a:rPr>
              <a:t>*</a:t>
            </a:r>
            <a:r>
              <a:rPr kumimoji="0" lang="es-PE" altLang="es-PE" sz="800" b="0" i="0" u="none" strike="noStrike" cap="none" normalizeH="0" baseline="30000" dirty="0" bmk="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hlinkClick r:id="rId2"/>
              </a:rPr>
              <a:t>]</a:t>
            </a:r>
            <a:r>
              <a:rPr kumimoji="0" lang="es-PE" altLang="es-PE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s-ES" altLang="es-PE" sz="800" dirty="0">
                <a:solidFill>
                  <a:schemeClr val="tx1"/>
                </a:solidFill>
                <a:ea typeface="Calibri" panose="020F0502020204030204" pitchFamily="34" charset="0"/>
              </a:rPr>
              <a:t>La DOCUMENTACIÓN ADICIONAL podrá ser requerida de acuerdo a las exigencias de cada UGEL</a:t>
            </a:r>
            <a:r>
              <a:rPr kumimoji="0" lang="es-ES" altLang="es-PE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endParaRPr kumimoji="0" lang="es-ES" altLang="es-PE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7" name="Imagen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3207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n 21"/>
          <p:cNvPicPr>
            <a:picLocks noChangeAspect="1"/>
          </p:cNvPicPr>
          <p:nvPr/>
        </p:nvPicPr>
        <p:blipFill rotWithShape="1">
          <a:blip r:embed="rId2"/>
          <a:srcRect t="13297"/>
          <a:stretch/>
        </p:blipFill>
        <p:spPr>
          <a:xfrm>
            <a:off x="374881" y="1958109"/>
            <a:ext cx="6334125" cy="4467852"/>
          </a:xfrm>
          <a:prstGeom prst="rect">
            <a:avLst/>
          </a:prstGeom>
        </p:spPr>
      </p:pic>
      <p:grpSp>
        <p:nvGrpSpPr>
          <p:cNvPr id="33" name="Grupo 32"/>
          <p:cNvGrpSpPr/>
          <p:nvPr/>
        </p:nvGrpSpPr>
        <p:grpSpPr>
          <a:xfrm>
            <a:off x="6546865" y="5177936"/>
            <a:ext cx="5532533" cy="1149532"/>
            <a:chOff x="4362994" y="1375954"/>
            <a:chExt cx="6494781" cy="1149532"/>
          </a:xfrm>
        </p:grpSpPr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2" y="1602192"/>
              <a:ext cx="824978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6166" y="1396722"/>
              <a:ext cx="527709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3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23" name="Google Shape;151;p14"/>
            <p:cNvSpPr/>
            <p:nvPr/>
          </p:nvSpPr>
          <p:spPr>
            <a:xfrm>
              <a:off x="5920650" y="1810595"/>
              <a:ext cx="4937125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eaLnBrk="1" hangingPunct="1">
                <a:buFont typeface="Open Sans" charset="0"/>
              </a:pP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Elementos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de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Intervencion</a:t>
              </a:r>
              <a:endParaRPr lang="en-US" altLang="en-US" sz="1600" dirty="0">
                <a:latin typeface="+mn-lt"/>
              </a:endParaRP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6546864" y="3667960"/>
            <a:ext cx="5621619" cy="1149532"/>
            <a:chOff x="4362994" y="1375954"/>
            <a:chExt cx="6494781" cy="1149532"/>
          </a:xfrm>
        </p:grpSpPr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2" y="1602192"/>
              <a:ext cx="824978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42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7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6166" y="1396722"/>
              <a:ext cx="527709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2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41" name="Google Shape;151;p14"/>
            <p:cNvSpPr/>
            <p:nvPr/>
          </p:nvSpPr>
          <p:spPr>
            <a:xfrm>
              <a:off x="5920650" y="1810595"/>
              <a:ext cx="4937125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eaLnBrk="1" hangingPunct="1">
                <a:buFont typeface="Open Sans" charset="0"/>
              </a:pP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Datos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solicitados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por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el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sistema</a:t>
              </a:r>
              <a:endParaRPr lang="en-US" altLang="en-US" sz="1600" dirty="0">
                <a:latin typeface="+mn-lt"/>
              </a:endParaRPr>
            </a:p>
          </p:txBody>
        </p:sp>
      </p:grpSp>
      <p:grpSp>
        <p:nvGrpSpPr>
          <p:cNvPr id="44" name="Grupo 43"/>
          <p:cNvGrpSpPr/>
          <p:nvPr/>
        </p:nvGrpSpPr>
        <p:grpSpPr>
          <a:xfrm>
            <a:off x="6546864" y="2156361"/>
            <a:ext cx="4955449" cy="1149532"/>
            <a:chOff x="4362994" y="1375954"/>
            <a:chExt cx="5817326" cy="1149532"/>
          </a:xfrm>
        </p:grpSpPr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2" y="1602192"/>
              <a:ext cx="824978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52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6166" y="1396722"/>
              <a:ext cx="527709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1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51" name="Google Shape;151;p14"/>
            <p:cNvSpPr/>
            <p:nvPr/>
          </p:nvSpPr>
          <p:spPr>
            <a:xfrm>
              <a:off x="5920651" y="1682007"/>
              <a:ext cx="3190797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eaLnBrk="1" hangingPunct="1">
                <a:buFont typeface="Open Sans" charset="0"/>
              </a:pP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Según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las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fechas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que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hemos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programado</a:t>
              </a:r>
              <a:endParaRPr lang="en-US" altLang="en-US" sz="1600" dirty="0">
                <a:latin typeface="+mn-lt"/>
              </a:endParaRPr>
            </a:p>
          </p:txBody>
        </p:sp>
      </p:grpSp>
      <p:pic>
        <p:nvPicPr>
          <p:cNvPr id="54" name="Imagen 5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76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734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rgbClr val="1F6C9C"/>
                </a:solidFill>
                <a:sym typeface="Open Sans SemiBold" panose="020B0706030804020204" pitchFamily="34" charset="0"/>
              </a:rPr>
              <a:t>COMUNICO</a:t>
            </a:r>
            <a:endParaRPr lang="es-EC" altLang="es-EC" dirty="0">
              <a:solidFill>
                <a:srgbClr val="1F6C9C"/>
              </a:solidFill>
            </a:endParaRPr>
          </a:p>
        </p:txBody>
      </p:sp>
      <p:sp>
        <p:nvSpPr>
          <p:cNvPr id="77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04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sp>
        <p:nvSpPr>
          <p:cNvPr id="79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2918939" y="843510"/>
            <a:ext cx="726374" cy="363187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0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2263568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1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1609730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2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955891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3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302053" y="843510"/>
            <a:ext cx="726885" cy="363187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4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5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6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2263568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7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8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89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0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1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302053" y="1206697"/>
            <a:ext cx="726885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2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553883" y="1074397"/>
            <a:ext cx="224246" cy="266644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3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2485260" y="1108621"/>
            <a:ext cx="311595" cy="208411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4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3146761" y="1084613"/>
            <a:ext cx="270730" cy="225779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5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1121905" y="1091253"/>
            <a:ext cx="396390" cy="207389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96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1884036" y="1076951"/>
            <a:ext cx="179295" cy="260003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8" name="Rectángulo 97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INFORME DE CULMINACIÓN DE ACTIVIDADES</a:t>
            </a:r>
          </a:p>
        </p:txBody>
      </p:sp>
      <p:sp>
        <p:nvSpPr>
          <p:cNvPr id="99" name="Rectángulo 98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DG</a:t>
            </a:r>
          </a:p>
        </p:txBody>
      </p:sp>
    </p:spTree>
    <p:extLst>
      <p:ext uri="{BB962C8B-B14F-4D97-AF65-F5344CB8AC3E}">
        <p14:creationId xmlns:p14="http://schemas.microsoft.com/office/powerpoint/2010/main" val="592082064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053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FFAE00"/>
              </a:buClr>
              <a:buSzPts val="2400"/>
              <a:buFont typeface="Open Sans SemiBold" panose="020B0706030804020204" pitchFamily="34" charset="0"/>
              <a:buNone/>
            </a:pPr>
            <a:r>
              <a:rPr lang="en-US" altLang="es-EC" sz="3200" b="1" dirty="0">
                <a:solidFill>
                  <a:srgbClr val="FFAE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ME INFORMO</a:t>
            </a:r>
            <a:endParaRPr lang="es-EC" altLang="es-EC" sz="18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" name="Google Shape;85;p13">
            <a:extLst>
              <a:ext uri="{FF2B5EF4-FFF2-40B4-BE49-F238E27FC236}">
                <a16:creationId xmlns:a16="http://schemas.microsoft.com/office/drawing/2014/main" id="{317DEE3C-5FE4-4F9C-AF73-CCB5E14AB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6170" y="4875386"/>
            <a:ext cx="1096595" cy="1097979"/>
          </a:xfrm>
          <a:prstGeom prst="ellipse">
            <a:avLst/>
          </a:prstGeom>
          <a:solidFill>
            <a:srgbClr val="E249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Google Shape;86;p13">
            <a:extLst>
              <a:ext uri="{FF2B5EF4-FFF2-40B4-BE49-F238E27FC236}">
                <a16:creationId xmlns:a16="http://schemas.microsoft.com/office/drawing/2014/main" id="{6770B189-DC92-4ADF-ACF4-E75B5503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693" y="2025899"/>
            <a:ext cx="1099364" cy="1096595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Google Shape;87;p13">
            <a:extLst>
              <a:ext uri="{FF2B5EF4-FFF2-40B4-BE49-F238E27FC236}">
                <a16:creationId xmlns:a16="http://schemas.microsoft.com/office/drawing/2014/main" id="{1F1783E3-B9F7-4A1F-8C71-9928D9C4C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6170" y="2020362"/>
            <a:ext cx="1096595" cy="1102132"/>
          </a:xfrm>
          <a:prstGeom prst="ellipse">
            <a:avLst/>
          </a:prstGeom>
          <a:solidFill>
            <a:srgbClr val="FFCA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Google Shape;91;p13">
            <a:extLst>
              <a:ext uri="{FF2B5EF4-FFF2-40B4-BE49-F238E27FC236}">
                <a16:creationId xmlns:a16="http://schemas.microsoft.com/office/drawing/2014/main" id="{E383CDB5-92E3-4134-941A-77365634D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9077" y="4875386"/>
            <a:ext cx="1097980" cy="1096595"/>
          </a:xfrm>
          <a:prstGeom prst="ellipse">
            <a:avLst/>
          </a:prstGeom>
          <a:solidFill>
            <a:srgbClr val="575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3" name="Grupo 2"/>
          <p:cNvGrpSpPr/>
          <p:nvPr/>
        </p:nvGrpSpPr>
        <p:grpSpPr>
          <a:xfrm rot="18900000">
            <a:off x="3485383" y="2731998"/>
            <a:ext cx="2504238" cy="2502902"/>
            <a:chOff x="4798639" y="2130947"/>
            <a:chExt cx="2597489" cy="2596105"/>
          </a:xfrm>
        </p:grpSpPr>
        <p:sp>
          <p:nvSpPr>
            <p:cNvPr id="10" name="Google Shape;96;p13">
              <a:extLst>
                <a:ext uri="{FF2B5EF4-FFF2-40B4-BE49-F238E27FC236}">
                  <a16:creationId xmlns:a16="http://schemas.microsoft.com/office/drawing/2014/main" id="{1C4E92BD-6A2E-4B0F-B86D-0925F134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757" y="4037526"/>
              <a:ext cx="685371" cy="685372"/>
            </a:xfrm>
            <a:custGeom>
              <a:avLst/>
              <a:gdLst>
                <a:gd name="T0" fmla="*/ 95292802 w 180"/>
                <a:gd name="T1" fmla="*/ 2147483646 h 180"/>
                <a:gd name="T2" fmla="*/ 19060307 w 180"/>
                <a:gd name="T3" fmla="*/ 2147483646 h 180"/>
                <a:gd name="T4" fmla="*/ 57176554 w 180"/>
                <a:gd name="T5" fmla="*/ 2147483646 h 180"/>
                <a:gd name="T6" fmla="*/ 2147483646 w 180"/>
                <a:gd name="T7" fmla="*/ 57176627 h 180"/>
                <a:gd name="T8" fmla="*/ 2147483646 w 180"/>
                <a:gd name="T9" fmla="*/ 19060331 h 180"/>
                <a:gd name="T10" fmla="*/ 2147483646 w 180"/>
                <a:gd name="T11" fmla="*/ 133409219 h 180"/>
                <a:gd name="T12" fmla="*/ 114353108 w 180"/>
                <a:gd name="T13" fmla="*/ 2147483646 h 180"/>
                <a:gd name="T14" fmla="*/ 95292802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3" y="180"/>
                    <a:pt x="2" y="180"/>
                    <a:pt x="1" y="178"/>
                  </a:cubicBezTo>
                  <a:cubicBezTo>
                    <a:pt x="0" y="176"/>
                    <a:pt x="1" y="174"/>
                    <a:pt x="3" y="173"/>
                  </a:cubicBezTo>
                  <a:cubicBezTo>
                    <a:pt x="76" y="137"/>
                    <a:pt x="136" y="76"/>
                    <a:pt x="172" y="3"/>
                  </a:cubicBezTo>
                  <a:cubicBezTo>
                    <a:pt x="173" y="1"/>
                    <a:pt x="175" y="0"/>
                    <a:pt x="177" y="1"/>
                  </a:cubicBezTo>
                  <a:cubicBezTo>
                    <a:pt x="179" y="2"/>
                    <a:pt x="180" y="5"/>
                    <a:pt x="179" y="7"/>
                  </a:cubicBezTo>
                  <a:cubicBezTo>
                    <a:pt x="142" y="81"/>
                    <a:pt x="81" y="143"/>
                    <a:pt x="6" y="180"/>
                  </a:cubicBezTo>
                  <a:cubicBezTo>
                    <a:pt x="6" y="180"/>
                    <a:pt x="5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" name="Google Shape;97;p13">
              <a:extLst>
                <a:ext uri="{FF2B5EF4-FFF2-40B4-BE49-F238E27FC236}">
                  <a16:creationId xmlns:a16="http://schemas.microsoft.com/office/drawing/2014/main" id="{8804AEA1-70C5-4B50-84FE-BB8B033B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793" y="4044450"/>
              <a:ext cx="685371" cy="682602"/>
            </a:xfrm>
            <a:custGeom>
              <a:avLst/>
              <a:gdLst>
                <a:gd name="T0" fmla="*/ 2147483646 w 180"/>
                <a:gd name="T1" fmla="*/ 2147483646 h 179"/>
                <a:gd name="T2" fmla="*/ 2147483646 w 180"/>
                <a:gd name="T3" fmla="*/ 2147483646 h 179"/>
                <a:gd name="T4" fmla="*/ 19060307 w 180"/>
                <a:gd name="T5" fmla="*/ 114702229 h 179"/>
                <a:gd name="T6" fmla="*/ 57176554 w 180"/>
                <a:gd name="T7" fmla="*/ 19115581 h 179"/>
                <a:gd name="T8" fmla="*/ 152469356 w 180"/>
                <a:gd name="T9" fmla="*/ 57351115 h 179"/>
                <a:gd name="T10" fmla="*/ 2147483646 w 180"/>
                <a:gd name="T11" fmla="*/ 2147483646 h 179"/>
                <a:gd name="T12" fmla="*/ 2147483646 w 180"/>
                <a:gd name="T13" fmla="*/ 2147483646 h 179"/>
                <a:gd name="T14" fmla="*/ 2147483646 w 180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79" extrusionOk="0">
                  <a:moveTo>
                    <a:pt x="176" y="179"/>
                  </a:moveTo>
                  <a:cubicBezTo>
                    <a:pt x="175" y="179"/>
                    <a:pt x="175" y="179"/>
                    <a:pt x="174" y="179"/>
                  </a:cubicBezTo>
                  <a:cubicBezTo>
                    <a:pt x="99" y="142"/>
                    <a:pt x="38" y="81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44" y="76"/>
                    <a:pt x="104" y="136"/>
                    <a:pt x="178" y="172"/>
                  </a:cubicBezTo>
                  <a:cubicBezTo>
                    <a:pt x="180" y="173"/>
                    <a:pt x="180" y="175"/>
                    <a:pt x="179" y="177"/>
                  </a:cubicBezTo>
                  <a:cubicBezTo>
                    <a:pt x="179" y="178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" name="Google Shape;98;p13">
              <a:extLst>
                <a:ext uri="{FF2B5EF4-FFF2-40B4-BE49-F238E27FC236}">
                  <a16:creationId xmlns:a16="http://schemas.microsoft.com/office/drawing/2014/main" id="{141E7E36-8C18-494B-9A2B-EB0D0429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639" y="2135100"/>
              <a:ext cx="685372" cy="685372"/>
            </a:xfrm>
            <a:custGeom>
              <a:avLst/>
              <a:gdLst>
                <a:gd name="T0" fmla="*/ 95292923 w 180"/>
                <a:gd name="T1" fmla="*/ 2147483646 h 180"/>
                <a:gd name="T2" fmla="*/ 57176627 w 180"/>
                <a:gd name="T3" fmla="*/ 2147483646 h 180"/>
                <a:gd name="T4" fmla="*/ 19060331 w 180"/>
                <a:gd name="T5" fmla="*/ 2147483646 h 180"/>
                <a:gd name="T6" fmla="*/ 2147483646 w 180"/>
                <a:gd name="T7" fmla="*/ 19060331 h 180"/>
                <a:gd name="T8" fmla="*/ 2147483646 w 180"/>
                <a:gd name="T9" fmla="*/ 57176627 h 180"/>
                <a:gd name="T10" fmla="*/ 2147483646 w 180"/>
                <a:gd name="T11" fmla="*/ 152469550 h 180"/>
                <a:gd name="T12" fmla="*/ 152469550 w 180"/>
                <a:gd name="T13" fmla="*/ 2147483646 h 180"/>
                <a:gd name="T14" fmla="*/ 95292923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4" y="180"/>
                    <a:pt x="3" y="180"/>
                    <a:pt x="3" y="179"/>
                  </a:cubicBezTo>
                  <a:cubicBezTo>
                    <a:pt x="1" y="179"/>
                    <a:pt x="0" y="176"/>
                    <a:pt x="1" y="174"/>
                  </a:cubicBezTo>
                  <a:cubicBezTo>
                    <a:pt x="37" y="99"/>
                    <a:pt x="99" y="38"/>
                    <a:pt x="173" y="1"/>
                  </a:cubicBezTo>
                  <a:cubicBezTo>
                    <a:pt x="175" y="0"/>
                    <a:pt x="178" y="1"/>
                    <a:pt x="179" y="3"/>
                  </a:cubicBezTo>
                  <a:cubicBezTo>
                    <a:pt x="180" y="5"/>
                    <a:pt x="179" y="7"/>
                    <a:pt x="177" y="8"/>
                  </a:cubicBezTo>
                  <a:cubicBezTo>
                    <a:pt x="104" y="44"/>
                    <a:pt x="44" y="104"/>
                    <a:pt x="8" y="178"/>
                  </a:cubicBezTo>
                  <a:cubicBezTo>
                    <a:pt x="7" y="179"/>
                    <a:pt x="6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" name="Google Shape;99;p13">
              <a:extLst>
                <a:ext uri="{FF2B5EF4-FFF2-40B4-BE49-F238E27FC236}">
                  <a16:creationId xmlns:a16="http://schemas.microsoft.com/office/drawing/2014/main" id="{C4DB6868-272E-45CE-8FD0-2CF60604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50" y="2130947"/>
              <a:ext cx="689526" cy="682602"/>
            </a:xfrm>
            <a:custGeom>
              <a:avLst/>
              <a:gdLst>
                <a:gd name="T0" fmla="*/ 2147483646 w 181"/>
                <a:gd name="T1" fmla="*/ 2147483646 h 179"/>
                <a:gd name="T2" fmla="*/ 2147483646 w 181"/>
                <a:gd name="T3" fmla="*/ 2147483646 h 179"/>
                <a:gd name="T4" fmla="*/ 57231515 w 181"/>
                <a:gd name="T5" fmla="*/ 152933391 h 179"/>
                <a:gd name="T6" fmla="*/ 19078628 w 181"/>
                <a:gd name="T7" fmla="*/ 57351115 h 179"/>
                <a:gd name="T8" fmla="*/ 133546026 w 181"/>
                <a:gd name="T9" fmla="*/ 19115581 h 179"/>
                <a:gd name="T10" fmla="*/ 2147483646 w 181"/>
                <a:gd name="T11" fmla="*/ 2147483646 h 179"/>
                <a:gd name="T12" fmla="*/ 2147483646 w 181"/>
                <a:gd name="T13" fmla="*/ 2147483646 h 179"/>
                <a:gd name="T14" fmla="*/ 2147483646 w 181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1" h="179" extrusionOk="0">
                  <a:moveTo>
                    <a:pt x="176" y="179"/>
                  </a:moveTo>
                  <a:cubicBezTo>
                    <a:pt x="175" y="179"/>
                    <a:pt x="174" y="178"/>
                    <a:pt x="173" y="177"/>
                  </a:cubicBezTo>
                  <a:cubicBezTo>
                    <a:pt x="137" y="104"/>
                    <a:pt x="76" y="44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1" y="37"/>
                    <a:pt x="143" y="99"/>
                    <a:pt x="180" y="173"/>
                  </a:cubicBezTo>
                  <a:cubicBezTo>
                    <a:pt x="181" y="175"/>
                    <a:pt x="180" y="178"/>
                    <a:pt x="178" y="179"/>
                  </a:cubicBezTo>
                  <a:cubicBezTo>
                    <a:pt x="178" y="179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4925">
              <a:solidFill>
                <a:srgbClr val="C00000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26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361" y="1425896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NORMA GENERAL</a:t>
            </a:r>
          </a:p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RM 009-2019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1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07" y="2341800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NORMA ESPECIFICA</a:t>
            </a:r>
          </a:p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RM 014-2020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3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1868" y="5491482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LISTADO</a:t>
            </a:r>
          </a:p>
          <a:p>
            <a:pPr algn="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RDE 019-2020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4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6170" y="6087809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INSTRUCTIVO</a:t>
            </a:r>
          </a:p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RDE 038-2019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pic>
        <p:nvPicPr>
          <p:cNvPr id="29" name="Google Shape;251;p42"/>
          <p:cNvPicPr preferRelativeResize="0"/>
          <p:nvPr/>
        </p:nvPicPr>
        <p:blipFill rotWithShape="1">
          <a:blip r:embed="rId2">
            <a:alphaModFix/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5834080" y="2190433"/>
            <a:ext cx="701664" cy="73799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256;p42"/>
          <p:cNvPicPr preferRelativeResize="0"/>
          <p:nvPr/>
        </p:nvPicPr>
        <p:blipFill rotWithShape="1">
          <a:blip r:embed="rId4">
            <a:alphaModFix/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hotocopy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5824102" y="5119928"/>
            <a:ext cx="704035" cy="6440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260;p42"/>
          <p:cNvPicPr preferRelativeResize="0"/>
          <p:nvPr/>
        </p:nvPicPr>
        <p:blipFill rotWithShape="1">
          <a:blip r:embed="rId6">
            <a:alphaModFix/>
            <a:lum bright="70000" contrast="-70000"/>
          </a:blip>
          <a:srcRect/>
          <a:stretch/>
        </p:blipFill>
        <p:spPr>
          <a:xfrm>
            <a:off x="2990184" y="4964283"/>
            <a:ext cx="900467" cy="823698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779" y="3584925"/>
            <a:ext cx="2424846" cy="640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PROGRAMA DE MANTENIMIENTO </a:t>
            </a:r>
          </a:p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rgbClr val="C00000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2020-1</a:t>
            </a:r>
            <a:endParaRPr lang="es-EC" altLang="es-EC" dirty="0">
              <a:solidFill>
                <a:srgbClr val="C00000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7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8399" y="3584925"/>
            <a:ext cx="2427562" cy="640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PROGRAMA DE ACONDICIONAMIENTO </a:t>
            </a:r>
          </a:p>
          <a:p>
            <a:pPr algn="ctr"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solidFill>
                  <a:schemeClr val="tx1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DE INCLUSIVOS</a:t>
            </a:r>
            <a:endParaRPr lang="es-EC" altLang="es-EC" b="1" dirty="0">
              <a:solidFill>
                <a:schemeClr val="tx1"/>
              </a:solidFill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38" name="Google Shape;103;p13">
            <a:extLst>
              <a:ext uri="{FF2B5EF4-FFF2-40B4-BE49-F238E27FC236}">
                <a16:creationId xmlns:a16="http://schemas.microsoft.com/office/drawing/2014/main" id="{FA1E78C5-FAA8-48A4-B887-C89E4FE00072}"/>
              </a:ext>
            </a:extLst>
          </p:cNvPr>
          <p:cNvSpPr>
            <a:spLocks/>
          </p:cNvSpPr>
          <p:nvPr/>
        </p:nvSpPr>
        <p:spPr bwMode="auto">
          <a:xfrm>
            <a:off x="2988997" y="2353599"/>
            <a:ext cx="776755" cy="389069"/>
          </a:xfrm>
          <a:custGeom>
            <a:avLst/>
            <a:gdLst>
              <a:gd name="T0" fmla="*/ 1219756310 w 204"/>
              <a:gd name="T1" fmla="*/ 1836159693 h 102"/>
              <a:gd name="T2" fmla="*/ 1486579094 w 204"/>
              <a:gd name="T3" fmla="*/ 1243231349 h 102"/>
              <a:gd name="T4" fmla="*/ 1715281219 w 204"/>
              <a:gd name="T5" fmla="*/ 1109344021 h 102"/>
              <a:gd name="T6" fmla="*/ 1848694794 w 204"/>
              <a:gd name="T7" fmla="*/ 0 h 102"/>
              <a:gd name="T8" fmla="*/ 2147483646 w 204"/>
              <a:gd name="T9" fmla="*/ 439911756 h 102"/>
              <a:gd name="T10" fmla="*/ 2147483646 w 204"/>
              <a:gd name="T11" fmla="*/ 1185852315 h 102"/>
              <a:gd name="T12" fmla="*/ 2147483646 w 204"/>
              <a:gd name="T13" fmla="*/ 1472751857 h 102"/>
              <a:gd name="T14" fmla="*/ 2147483646 w 204"/>
              <a:gd name="T15" fmla="*/ 1836159693 h 102"/>
              <a:gd name="T16" fmla="*/ 1982104003 w 204"/>
              <a:gd name="T17" fmla="*/ 95633181 h 102"/>
              <a:gd name="T18" fmla="*/ 1753401878 w 204"/>
              <a:gd name="T19" fmla="*/ 975461067 h 102"/>
              <a:gd name="T20" fmla="*/ 1658108962 w 204"/>
              <a:gd name="T21" fmla="*/ 1281485496 h 102"/>
              <a:gd name="T22" fmla="*/ 1162579687 w 204"/>
              <a:gd name="T23" fmla="*/ 1644893332 h 102"/>
              <a:gd name="T24" fmla="*/ 1982104003 w 204"/>
              <a:gd name="T25" fmla="*/ 1855284580 h 102"/>
              <a:gd name="T26" fmla="*/ 2147483646 w 204"/>
              <a:gd name="T27" fmla="*/ 1644893332 h 102"/>
              <a:gd name="T28" fmla="*/ 2147483646 w 204"/>
              <a:gd name="T29" fmla="*/ 1281485496 h 102"/>
              <a:gd name="T30" fmla="*/ 2147483646 w 204"/>
              <a:gd name="T31" fmla="*/ 975461067 h 102"/>
              <a:gd name="T32" fmla="*/ 1982104003 w 204"/>
              <a:gd name="T33" fmla="*/ 95633181 h 102"/>
              <a:gd name="T34" fmla="*/ 2147483646 w 204"/>
              <a:gd name="T35" fmla="*/ 1950917760 h 102"/>
              <a:gd name="T36" fmla="*/ 2147483646 w 204"/>
              <a:gd name="T37" fmla="*/ 1893538727 h 102"/>
              <a:gd name="T38" fmla="*/ 2147483646 w 204"/>
              <a:gd name="T39" fmla="*/ 1855284580 h 102"/>
              <a:gd name="T40" fmla="*/ 2147483646 w 204"/>
              <a:gd name="T41" fmla="*/ 1721397252 h 102"/>
              <a:gd name="T42" fmla="*/ 2147483646 w 204"/>
              <a:gd name="T43" fmla="*/ 1491876744 h 102"/>
              <a:gd name="T44" fmla="*/ 2147483646 w 204"/>
              <a:gd name="T45" fmla="*/ 1243231349 h 102"/>
              <a:gd name="T46" fmla="*/ 2147483646 w 204"/>
              <a:gd name="T47" fmla="*/ 669432265 h 102"/>
              <a:gd name="T48" fmla="*/ 2147483646 w 204"/>
              <a:gd name="T49" fmla="*/ 1243231349 h 102"/>
              <a:gd name="T50" fmla="*/ 2147483646 w 204"/>
              <a:gd name="T51" fmla="*/ 1472751857 h 102"/>
              <a:gd name="T52" fmla="*/ 2147483646 w 204"/>
              <a:gd name="T53" fmla="*/ 1377118676 h 102"/>
              <a:gd name="T54" fmla="*/ 2147483646 w 204"/>
              <a:gd name="T55" fmla="*/ 898952773 h 102"/>
              <a:gd name="T56" fmla="*/ 2147483646 w 204"/>
              <a:gd name="T57" fmla="*/ 573799084 h 102"/>
              <a:gd name="T58" fmla="*/ 2147483646 w 204"/>
              <a:gd name="T59" fmla="*/ 1357993790 h 102"/>
              <a:gd name="T60" fmla="*/ 2147483646 w 204"/>
              <a:gd name="T61" fmla="*/ 1434497710 h 102"/>
              <a:gd name="T62" fmla="*/ 2147483646 w 204"/>
              <a:gd name="T63" fmla="*/ 1874409467 h 102"/>
              <a:gd name="T64" fmla="*/ 743287364 w 204"/>
              <a:gd name="T65" fmla="*/ 1950917760 h 102"/>
              <a:gd name="T66" fmla="*/ 19060329 w 204"/>
              <a:gd name="T67" fmla="*/ 1721397252 h 102"/>
              <a:gd name="T68" fmla="*/ 438348287 w 204"/>
              <a:gd name="T69" fmla="*/ 1338864529 h 102"/>
              <a:gd name="T70" fmla="*/ 495524909 w 204"/>
              <a:gd name="T71" fmla="*/ 1243231349 h 102"/>
              <a:gd name="T72" fmla="*/ 743287364 w 204"/>
              <a:gd name="T73" fmla="*/ 420786870 h 102"/>
              <a:gd name="T74" fmla="*/ 971993855 w 204"/>
              <a:gd name="T75" fmla="*/ 1243231349 h 102"/>
              <a:gd name="T76" fmla="*/ 1029170478 w 204"/>
              <a:gd name="T77" fmla="*/ 1338864529 h 102"/>
              <a:gd name="T78" fmla="*/ 971993855 w 204"/>
              <a:gd name="T79" fmla="*/ 1434497710 h 102"/>
              <a:gd name="T80" fmla="*/ 1048230807 w 204"/>
              <a:gd name="T81" fmla="*/ 784190332 h 102"/>
              <a:gd name="T82" fmla="*/ 647994448 w 204"/>
              <a:gd name="T83" fmla="*/ 535544937 h 102"/>
              <a:gd name="T84" fmla="*/ 628938484 w 204"/>
              <a:gd name="T85" fmla="*/ 1319739643 h 102"/>
              <a:gd name="T86" fmla="*/ 381176030 w 204"/>
              <a:gd name="T87" fmla="*/ 1491876744 h 102"/>
              <a:gd name="T88" fmla="*/ 190585832 w 204"/>
              <a:gd name="T89" fmla="*/ 1778776286 h 102"/>
              <a:gd name="T90" fmla="*/ 991054185 w 204"/>
              <a:gd name="T91" fmla="*/ 1836159693 h 102"/>
              <a:gd name="T92" fmla="*/ 743287364 w 204"/>
              <a:gd name="T93" fmla="*/ 1950917760 h 10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4" h="102" extrusionOk="0">
                <a:moveTo>
                  <a:pt x="104" y="102"/>
                </a:moveTo>
                <a:cubicBezTo>
                  <a:pt x="92" y="102"/>
                  <a:pt x="83" y="102"/>
                  <a:pt x="73" y="100"/>
                </a:cubicBezTo>
                <a:cubicBezTo>
                  <a:pt x="70" y="99"/>
                  <a:pt x="67" y="98"/>
                  <a:pt x="64" y="96"/>
                </a:cubicBezTo>
                <a:cubicBezTo>
                  <a:pt x="58" y="94"/>
                  <a:pt x="56" y="90"/>
                  <a:pt x="56" y="87"/>
                </a:cubicBezTo>
                <a:cubicBezTo>
                  <a:pt x="55" y="84"/>
                  <a:pt x="57" y="80"/>
                  <a:pt x="60" y="77"/>
                </a:cubicBezTo>
                <a:cubicBezTo>
                  <a:pt x="64" y="73"/>
                  <a:pt x="70" y="69"/>
                  <a:pt x="78" y="65"/>
                </a:cubicBezTo>
                <a:cubicBezTo>
                  <a:pt x="80" y="64"/>
                  <a:pt x="82" y="63"/>
                  <a:pt x="85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8" y="61"/>
                  <a:pt x="90" y="60"/>
                  <a:pt x="90" y="58"/>
                </a:cubicBezTo>
                <a:cubicBezTo>
                  <a:pt x="90" y="57"/>
                  <a:pt x="90" y="56"/>
                  <a:pt x="88" y="55"/>
                </a:cubicBezTo>
                <a:cubicBezTo>
                  <a:pt x="80" y="46"/>
                  <a:pt x="76" y="36"/>
                  <a:pt x="77" y="23"/>
                </a:cubicBezTo>
                <a:cubicBezTo>
                  <a:pt x="77" y="11"/>
                  <a:pt x="84" y="4"/>
                  <a:pt x="97" y="0"/>
                </a:cubicBezTo>
                <a:cubicBezTo>
                  <a:pt x="99" y="0"/>
                  <a:pt x="102" y="0"/>
                  <a:pt x="104" y="0"/>
                </a:cubicBezTo>
                <a:cubicBezTo>
                  <a:pt x="107" y="0"/>
                  <a:pt x="109" y="0"/>
                  <a:pt x="112" y="0"/>
                </a:cubicBezTo>
                <a:cubicBezTo>
                  <a:pt x="125" y="4"/>
                  <a:pt x="131" y="11"/>
                  <a:pt x="132" y="23"/>
                </a:cubicBezTo>
                <a:cubicBezTo>
                  <a:pt x="132" y="36"/>
                  <a:pt x="128" y="46"/>
                  <a:pt x="120" y="55"/>
                </a:cubicBezTo>
                <a:cubicBezTo>
                  <a:pt x="119" y="56"/>
                  <a:pt x="118" y="57"/>
                  <a:pt x="119" y="58"/>
                </a:cubicBezTo>
                <a:cubicBezTo>
                  <a:pt x="119" y="60"/>
                  <a:pt x="120" y="61"/>
                  <a:pt x="122" y="62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3"/>
                  <a:pt x="129" y="64"/>
                  <a:pt x="131" y="65"/>
                </a:cubicBezTo>
                <a:cubicBezTo>
                  <a:pt x="139" y="69"/>
                  <a:pt x="144" y="73"/>
                  <a:pt x="149" y="77"/>
                </a:cubicBezTo>
                <a:cubicBezTo>
                  <a:pt x="151" y="80"/>
                  <a:pt x="153" y="84"/>
                  <a:pt x="152" y="87"/>
                </a:cubicBezTo>
                <a:cubicBezTo>
                  <a:pt x="151" y="91"/>
                  <a:pt x="149" y="95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2" y="98"/>
                  <a:pt x="139" y="99"/>
                  <a:pt x="136" y="100"/>
                </a:cubicBezTo>
                <a:cubicBezTo>
                  <a:pt x="126" y="102"/>
                  <a:pt x="116" y="102"/>
                  <a:pt x="104" y="102"/>
                </a:cubicBezTo>
                <a:close/>
                <a:moveTo>
                  <a:pt x="104" y="5"/>
                </a:moveTo>
                <a:cubicBezTo>
                  <a:pt x="102" y="5"/>
                  <a:pt x="100" y="5"/>
                  <a:pt x="98" y="6"/>
                </a:cubicBezTo>
                <a:cubicBezTo>
                  <a:pt x="88" y="8"/>
                  <a:pt x="83" y="14"/>
                  <a:pt x="82" y="24"/>
                </a:cubicBezTo>
                <a:cubicBezTo>
                  <a:pt x="82" y="35"/>
                  <a:pt x="85" y="43"/>
                  <a:pt x="92" y="51"/>
                </a:cubicBezTo>
                <a:cubicBezTo>
                  <a:pt x="95" y="53"/>
                  <a:pt x="96" y="56"/>
                  <a:pt x="95" y="59"/>
                </a:cubicBezTo>
                <a:cubicBezTo>
                  <a:pt x="95" y="63"/>
                  <a:pt x="92" y="65"/>
                  <a:pt x="89" y="67"/>
                </a:cubicBezTo>
                <a:cubicBezTo>
                  <a:pt x="87" y="67"/>
                  <a:pt x="87" y="67"/>
                  <a:pt x="87" y="67"/>
                </a:cubicBezTo>
                <a:cubicBezTo>
                  <a:pt x="85" y="68"/>
                  <a:pt x="82" y="69"/>
                  <a:pt x="80" y="70"/>
                </a:cubicBezTo>
                <a:cubicBezTo>
                  <a:pt x="73" y="74"/>
                  <a:pt x="68" y="77"/>
                  <a:pt x="64" y="81"/>
                </a:cubicBezTo>
                <a:cubicBezTo>
                  <a:pt x="62" y="83"/>
                  <a:pt x="61" y="85"/>
                  <a:pt x="61" y="86"/>
                </a:cubicBezTo>
                <a:cubicBezTo>
                  <a:pt x="62" y="88"/>
                  <a:pt x="63" y="90"/>
                  <a:pt x="66" y="91"/>
                </a:cubicBezTo>
                <a:cubicBezTo>
                  <a:pt x="69" y="92"/>
                  <a:pt x="71" y="93"/>
                  <a:pt x="74" y="94"/>
                </a:cubicBezTo>
                <a:cubicBezTo>
                  <a:pt x="83" y="96"/>
                  <a:pt x="93" y="97"/>
                  <a:pt x="104" y="97"/>
                </a:cubicBezTo>
                <a:cubicBezTo>
                  <a:pt x="116" y="97"/>
                  <a:pt x="125" y="96"/>
                  <a:pt x="134" y="94"/>
                </a:cubicBezTo>
                <a:cubicBezTo>
                  <a:pt x="137" y="93"/>
                  <a:pt x="140" y="92"/>
                  <a:pt x="142" y="91"/>
                </a:cubicBezTo>
                <a:cubicBezTo>
                  <a:pt x="145" y="90"/>
                  <a:pt x="146" y="89"/>
                  <a:pt x="147" y="86"/>
                </a:cubicBezTo>
                <a:cubicBezTo>
                  <a:pt x="147" y="84"/>
                  <a:pt x="146" y="82"/>
                  <a:pt x="145" y="81"/>
                </a:cubicBezTo>
                <a:cubicBezTo>
                  <a:pt x="141" y="77"/>
                  <a:pt x="136" y="74"/>
                  <a:pt x="129" y="70"/>
                </a:cubicBezTo>
                <a:cubicBezTo>
                  <a:pt x="126" y="69"/>
                  <a:pt x="124" y="68"/>
                  <a:pt x="122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16" y="65"/>
                  <a:pt x="114" y="63"/>
                  <a:pt x="113" y="59"/>
                </a:cubicBezTo>
                <a:cubicBezTo>
                  <a:pt x="113" y="56"/>
                  <a:pt x="114" y="53"/>
                  <a:pt x="116" y="51"/>
                </a:cubicBezTo>
                <a:cubicBezTo>
                  <a:pt x="123" y="44"/>
                  <a:pt x="127" y="35"/>
                  <a:pt x="126" y="24"/>
                </a:cubicBezTo>
                <a:cubicBezTo>
                  <a:pt x="126" y="14"/>
                  <a:pt x="121" y="8"/>
                  <a:pt x="110" y="6"/>
                </a:cubicBezTo>
                <a:cubicBezTo>
                  <a:pt x="108" y="5"/>
                  <a:pt x="106" y="5"/>
                  <a:pt x="104" y="5"/>
                </a:cubicBezTo>
                <a:close/>
                <a:moveTo>
                  <a:pt x="143" y="94"/>
                </a:moveTo>
                <a:cubicBezTo>
                  <a:pt x="143" y="94"/>
                  <a:pt x="143" y="94"/>
                  <a:pt x="143" y="94"/>
                </a:cubicBezTo>
                <a:close/>
                <a:moveTo>
                  <a:pt x="170" y="102"/>
                </a:moveTo>
                <a:cubicBezTo>
                  <a:pt x="168" y="102"/>
                  <a:pt x="168" y="102"/>
                  <a:pt x="168" y="102"/>
                </a:cubicBezTo>
                <a:cubicBezTo>
                  <a:pt x="162" y="102"/>
                  <a:pt x="160" y="102"/>
                  <a:pt x="154" y="102"/>
                </a:cubicBezTo>
                <a:cubicBezTo>
                  <a:pt x="153" y="101"/>
                  <a:pt x="152" y="100"/>
                  <a:pt x="152" y="99"/>
                </a:cubicBezTo>
                <a:cubicBezTo>
                  <a:pt x="152" y="97"/>
                  <a:pt x="154" y="96"/>
                  <a:pt x="155" y="96"/>
                </a:cubicBezTo>
                <a:cubicBezTo>
                  <a:pt x="161" y="97"/>
                  <a:pt x="162" y="97"/>
                  <a:pt x="168" y="97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177" y="97"/>
                  <a:pt x="184" y="96"/>
                  <a:pt x="190" y="95"/>
                </a:cubicBezTo>
                <a:cubicBezTo>
                  <a:pt x="192" y="94"/>
                  <a:pt x="194" y="94"/>
                  <a:pt x="195" y="93"/>
                </a:cubicBezTo>
                <a:cubicBezTo>
                  <a:pt x="197" y="92"/>
                  <a:pt x="198" y="92"/>
                  <a:pt x="198" y="90"/>
                </a:cubicBezTo>
                <a:cubicBezTo>
                  <a:pt x="198" y="89"/>
                  <a:pt x="198" y="88"/>
                  <a:pt x="197" y="87"/>
                </a:cubicBezTo>
                <a:cubicBezTo>
                  <a:pt x="194" y="85"/>
                  <a:pt x="191" y="82"/>
                  <a:pt x="186" y="80"/>
                </a:cubicBezTo>
                <a:cubicBezTo>
                  <a:pt x="184" y="79"/>
                  <a:pt x="183" y="79"/>
                  <a:pt x="181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77" y="77"/>
                  <a:pt x="175" y="74"/>
                  <a:pt x="175" y="72"/>
                </a:cubicBezTo>
                <a:cubicBezTo>
                  <a:pt x="174" y="69"/>
                  <a:pt x="175" y="67"/>
                  <a:pt x="177" y="65"/>
                </a:cubicBezTo>
                <a:cubicBezTo>
                  <a:pt x="182" y="60"/>
                  <a:pt x="184" y="54"/>
                  <a:pt x="184" y="47"/>
                </a:cubicBezTo>
                <a:cubicBezTo>
                  <a:pt x="184" y="41"/>
                  <a:pt x="180" y="37"/>
                  <a:pt x="173" y="35"/>
                </a:cubicBezTo>
                <a:cubicBezTo>
                  <a:pt x="172" y="35"/>
                  <a:pt x="171" y="35"/>
                  <a:pt x="169" y="35"/>
                </a:cubicBezTo>
                <a:cubicBezTo>
                  <a:pt x="168" y="35"/>
                  <a:pt x="167" y="35"/>
                  <a:pt x="165" y="35"/>
                </a:cubicBezTo>
                <a:cubicBezTo>
                  <a:pt x="159" y="37"/>
                  <a:pt x="155" y="41"/>
                  <a:pt x="155" y="47"/>
                </a:cubicBezTo>
                <a:cubicBezTo>
                  <a:pt x="155" y="54"/>
                  <a:pt x="157" y="60"/>
                  <a:pt x="162" y="65"/>
                </a:cubicBezTo>
                <a:cubicBezTo>
                  <a:pt x="164" y="67"/>
                  <a:pt x="165" y="70"/>
                  <a:pt x="164" y="72"/>
                </a:cubicBezTo>
                <a:cubicBezTo>
                  <a:pt x="164" y="74"/>
                  <a:pt x="162" y="76"/>
                  <a:pt x="160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8" y="78"/>
                  <a:pt x="156" y="77"/>
                  <a:pt x="156" y="76"/>
                </a:cubicBezTo>
                <a:cubicBezTo>
                  <a:pt x="155" y="74"/>
                  <a:pt x="156" y="73"/>
                  <a:pt x="157" y="72"/>
                </a:cubicBezTo>
                <a:cubicBezTo>
                  <a:pt x="158" y="72"/>
                  <a:pt x="158" y="72"/>
                  <a:pt x="158" y="72"/>
                </a:cubicBezTo>
                <a:cubicBezTo>
                  <a:pt x="158" y="72"/>
                  <a:pt x="159" y="71"/>
                  <a:pt x="159" y="71"/>
                </a:cubicBezTo>
                <a:cubicBezTo>
                  <a:pt x="159" y="71"/>
                  <a:pt x="159" y="70"/>
                  <a:pt x="158" y="69"/>
                </a:cubicBezTo>
                <a:cubicBezTo>
                  <a:pt x="152" y="63"/>
                  <a:pt x="149" y="55"/>
                  <a:pt x="150" y="47"/>
                </a:cubicBezTo>
                <a:cubicBezTo>
                  <a:pt x="150" y="41"/>
                  <a:pt x="152" y="33"/>
                  <a:pt x="164" y="30"/>
                </a:cubicBezTo>
                <a:cubicBezTo>
                  <a:pt x="166" y="29"/>
                  <a:pt x="168" y="29"/>
                  <a:pt x="169" y="29"/>
                </a:cubicBezTo>
                <a:cubicBezTo>
                  <a:pt x="171" y="29"/>
                  <a:pt x="173" y="29"/>
                  <a:pt x="175" y="30"/>
                </a:cubicBezTo>
                <a:cubicBezTo>
                  <a:pt x="186" y="33"/>
                  <a:pt x="189" y="41"/>
                  <a:pt x="189" y="47"/>
                </a:cubicBezTo>
                <a:cubicBezTo>
                  <a:pt x="190" y="56"/>
                  <a:pt x="187" y="63"/>
                  <a:pt x="181" y="69"/>
                </a:cubicBezTo>
                <a:cubicBezTo>
                  <a:pt x="181" y="69"/>
                  <a:pt x="180" y="70"/>
                  <a:pt x="180" y="71"/>
                </a:cubicBezTo>
                <a:cubicBezTo>
                  <a:pt x="180" y="71"/>
                  <a:pt x="181" y="72"/>
                  <a:pt x="182" y="72"/>
                </a:cubicBezTo>
                <a:cubicBezTo>
                  <a:pt x="183" y="73"/>
                  <a:pt x="183" y="73"/>
                  <a:pt x="183" y="73"/>
                </a:cubicBezTo>
                <a:cubicBezTo>
                  <a:pt x="185" y="73"/>
                  <a:pt x="187" y="74"/>
                  <a:pt x="188" y="75"/>
                </a:cubicBezTo>
                <a:cubicBezTo>
                  <a:pt x="194" y="78"/>
                  <a:pt x="198" y="80"/>
                  <a:pt x="201" y="83"/>
                </a:cubicBezTo>
                <a:cubicBezTo>
                  <a:pt x="203" y="85"/>
                  <a:pt x="204" y="88"/>
                  <a:pt x="204" y="91"/>
                </a:cubicBezTo>
                <a:cubicBezTo>
                  <a:pt x="203" y="94"/>
                  <a:pt x="201" y="97"/>
                  <a:pt x="198" y="98"/>
                </a:cubicBezTo>
                <a:cubicBezTo>
                  <a:pt x="196" y="99"/>
                  <a:pt x="194" y="100"/>
                  <a:pt x="191" y="100"/>
                </a:cubicBezTo>
                <a:cubicBezTo>
                  <a:pt x="185" y="102"/>
                  <a:pt x="178" y="102"/>
                  <a:pt x="170" y="102"/>
                </a:cubicBezTo>
                <a:close/>
                <a:moveTo>
                  <a:pt x="39" y="102"/>
                </a:moveTo>
                <a:cubicBezTo>
                  <a:pt x="30" y="102"/>
                  <a:pt x="22" y="102"/>
                  <a:pt x="14" y="100"/>
                </a:cubicBezTo>
                <a:cubicBezTo>
                  <a:pt x="12" y="100"/>
                  <a:pt x="10" y="99"/>
                  <a:pt x="7" y="98"/>
                </a:cubicBezTo>
                <a:cubicBezTo>
                  <a:pt x="4" y="96"/>
                  <a:pt x="1" y="93"/>
                  <a:pt x="1" y="90"/>
                </a:cubicBezTo>
                <a:cubicBezTo>
                  <a:pt x="0" y="87"/>
                  <a:pt x="1" y="84"/>
                  <a:pt x="4" y="82"/>
                </a:cubicBezTo>
                <a:cubicBezTo>
                  <a:pt x="7" y="78"/>
                  <a:pt x="12" y="75"/>
                  <a:pt x="18" y="73"/>
                </a:cubicBezTo>
                <a:cubicBezTo>
                  <a:pt x="20" y="72"/>
                  <a:pt x="22" y="71"/>
                  <a:pt x="23" y="70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69"/>
                  <a:pt x="27" y="68"/>
                  <a:pt x="27" y="68"/>
                </a:cubicBezTo>
                <a:cubicBezTo>
                  <a:pt x="27" y="67"/>
                  <a:pt x="27" y="66"/>
                  <a:pt x="26" y="65"/>
                </a:cubicBezTo>
                <a:cubicBezTo>
                  <a:pt x="20" y="59"/>
                  <a:pt x="17" y="51"/>
                  <a:pt x="17" y="41"/>
                </a:cubicBezTo>
                <a:cubicBezTo>
                  <a:pt x="17" y="34"/>
                  <a:pt x="20" y="26"/>
                  <a:pt x="33" y="23"/>
                </a:cubicBezTo>
                <a:cubicBezTo>
                  <a:pt x="35" y="22"/>
                  <a:pt x="37" y="22"/>
                  <a:pt x="39" y="22"/>
                </a:cubicBezTo>
                <a:cubicBezTo>
                  <a:pt x="41" y="22"/>
                  <a:pt x="43" y="22"/>
                  <a:pt x="45" y="23"/>
                </a:cubicBezTo>
                <a:cubicBezTo>
                  <a:pt x="57" y="26"/>
                  <a:pt x="60" y="34"/>
                  <a:pt x="61" y="41"/>
                </a:cubicBezTo>
                <a:cubicBezTo>
                  <a:pt x="61" y="51"/>
                  <a:pt x="58" y="59"/>
                  <a:pt x="51" y="65"/>
                </a:cubicBezTo>
                <a:cubicBezTo>
                  <a:pt x="51" y="66"/>
                  <a:pt x="50" y="67"/>
                  <a:pt x="51" y="68"/>
                </a:cubicBezTo>
                <a:cubicBezTo>
                  <a:pt x="51" y="68"/>
                  <a:pt x="52" y="69"/>
                  <a:pt x="53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6" y="71"/>
                  <a:pt x="56" y="72"/>
                  <a:pt x="56" y="74"/>
                </a:cubicBezTo>
                <a:cubicBezTo>
                  <a:pt x="55" y="75"/>
                  <a:pt x="53" y="76"/>
                  <a:pt x="52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48" y="74"/>
                  <a:pt x="46" y="72"/>
                  <a:pt x="45" y="69"/>
                </a:cubicBezTo>
                <a:cubicBezTo>
                  <a:pt x="44" y="66"/>
                  <a:pt x="45" y="63"/>
                  <a:pt x="47" y="61"/>
                </a:cubicBezTo>
                <a:cubicBezTo>
                  <a:pt x="53" y="56"/>
                  <a:pt x="55" y="49"/>
                  <a:pt x="55" y="41"/>
                </a:cubicBezTo>
                <a:cubicBezTo>
                  <a:pt x="55" y="34"/>
                  <a:pt x="51" y="30"/>
                  <a:pt x="43" y="28"/>
                </a:cubicBezTo>
                <a:cubicBezTo>
                  <a:pt x="42" y="28"/>
                  <a:pt x="40" y="28"/>
                  <a:pt x="39" y="27"/>
                </a:cubicBezTo>
                <a:cubicBezTo>
                  <a:pt x="37" y="28"/>
                  <a:pt x="36" y="28"/>
                  <a:pt x="34" y="28"/>
                </a:cubicBezTo>
                <a:cubicBezTo>
                  <a:pt x="27" y="30"/>
                  <a:pt x="23" y="34"/>
                  <a:pt x="23" y="41"/>
                </a:cubicBezTo>
                <a:cubicBezTo>
                  <a:pt x="22" y="49"/>
                  <a:pt x="25" y="56"/>
                  <a:pt x="30" y="61"/>
                </a:cubicBezTo>
                <a:cubicBezTo>
                  <a:pt x="32" y="63"/>
                  <a:pt x="33" y="66"/>
                  <a:pt x="33" y="69"/>
                </a:cubicBezTo>
                <a:cubicBezTo>
                  <a:pt x="32" y="72"/>
                  <a:pt x="30" y="74"/>
                  <a:pt x="27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24" y="76"/>
                  <a:pt x="22" y="77"/>
                  <a:pt x="20" y="78"/>
                </a:cubicBezTo>
                <a:cubicBezTo>
                  <a:pt x="15" y="80"/>
                  <a:pt x="11" y="83"/>
                  <a:pt x="8" y="86"/>
                </a:cubicBezTo>
                <a:cubicBezTo>
                  <a:pt x="7" y="87"/>
                  <a:pt x="6" y="88"/>
                  <a:pt x="6" y="89"/>
                </a:cubicBezTo>
                <a:cubicBezTo>
                  <a:pt x="7" y="91"/>
                  <a:pt x="8" y="92"/>
                  <a:pt x="10" y="93"/>
                </a:cubicBezTo>
                <a:cubicBezTo>
                  <a:pt x="12" y="94"/>
                  <a:pt x="14" y="94"/>
                  <a:pt x="16" y="95"/>
                </a:cubicBezTo>
                <a:cubicBezTo>
                  <a:pt x="23" y="96"/>
                  <a:pt x="30" y="97"/>
                  <a:pt x="39" y="97"/>
                </a:cubicBezTo>
                <a:cubicBezTo>
                  <a:pt x="44" y="97"/>
                  <a:pt x="48" y="97"/>
                  <a:pt x="52" y="96"/>
                </a:cubicBezTo>
                <a:cubicBezTo>
                  <a:pt x="54" y="96"/>
                  <a:pt x="55" y="97"/>
                  <a:pt x="56" y="99"/>
                </a:cubicBezTo>
                <a:cubicBezTo>
                  <a:pt x="56" y="100"/>
                  <a:pt x="55" y="102"/>
                  <a:pt x="53" y="102"/>
                </a:cubicBezTo>
                <a:cubicBezTo>
                  <a:pt x="49" y="102"/>
                  <a:pt x="44" y="102"/>
                  <a:pt x="39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grpSp>
        <p:nvGrpSpPr>
          <p:cNvPr id="39" name="Grupo 38"/>
          <p:cNvGrpSpPr/>
          <p:nvPr/>
        </p:nvGrpSpPr>
        <p:grpSpPr>
          <a:xfrm rot="18900000">
            <a:off x="6332270" y="2731997"/>
            <a:ext cx="2504238" cy="2502902"/>
            <a:chOff x="4798639" y="2130947"/>
            <a:chExt cx="2597489" cy="2596105"/>
          </a:xfrm>
        </p:grpSpPr>
        <p:sp>
          <p:nvSpPr>
            <p:cNvPr id="40" name="Google Shape;96;p13">
              <a:extLst>
                <a:ext uri="{FF2B5EF4-FFF2-40B4-BE49-F238E27FC236}">
                  <a16:creationId xmlns:a16="http://schemas.microsoft.com/office/drawing/2014/main" id="{1C4E92BD-6A2E-4B0F-B86D-0925F134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757" y="4037526"/>
              <a:ext cx="685371" cy="685372"/>
            </a:xfrm>
            <a:custGeom>
              <a:avLst/>
              <a:gdLst>
                <a:gd name="T0" fmla="*/ 95292802 w 180"/>
                <a:gd name="T1" fmla="*/ 2147483646 h 180"/>
                <a:gd name="T2" fmla="*/ 19060307 w 180"/>
                <a:gd name="T3" fmla="*/ 2147483646 h 180"/>
                <a:gd name="T4" fmla="*/ 57176554 w 180"/>
                <a:gd name="T5" fmla="*/ 2147483646 h 180"/>
                <a:gd name="T6" fmla="*/ 2147483646 w 180"/>
                <a:gd name="T7" fmla="*/ 57176627 h 180"/>
                <a:gd name="T8" fmla="*/ 2147483646 w 180"/>
                <a:gd name="T9" fmla="*/ 19060331 h 180"/>
                <a:gd name="T10" fmla="*/ 2147483646 w 180"/>
                <a:gd name="T11" fmla="*/ 133409219 h 180"/>
                <a:gd name="T12" fmla="*/ 114353108 w 180"/>
                <a:gd name="T13" fmla="*/ 2147483646 h 180"/>
                <a:gd name="T14" fmla="*/ 95292802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3" y="180"/>
                    <a:pt x="2" y="180"/>
                    <a:pt x="1" y="178"/>
                  </a:cubicBezTo>
                  <a:cubicBezTo>
                    <a:pt x="0" y="176"/>
                    <a:pt x="1" y="174"/>
                    <a:pt x="3" y="173"/>
                  </a:cubicBezTo>
                  <a:cubicBezTo>
                    <a:pt x="76" y="137"/>
                    <a:pt x="136" y="76"/>
                    <a:pt x="172" y="3"/>
                  </a:cubicBezTo>
                  <a:cubicBezTo>
                    <a:pt x="173" y="1"/>
                    <a:pt x="175" y="0"/>
                    <a:pt x="177" y="1"/>
                  </a:cubicBezTo>
                  <a:cubicBezTo>
                    <a:pt x="179" y="2"/>
                    <a:pt x="180" y="5"/>
                    <a:pt x="179" y="7"/>
                  </a:cubicBezTo>
                  <a:cubicBezTo>
                    <a:pt x="142" y="81"/>
                    <a:pt x="81" y="143"/>
                    <a:pt x="6" y="180"/>
                  </a:cubicBezTo>
                  <a:cubicBezTo>
                    <a:pt x="6" y="180"/>
                    <a:pt x="5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Google Shape;97;p13">
              <a:extLst>
                <a:ext uri="{FF2B5EF4-FFF2-40B4-BE49-F238E27FC236}">
                  <a16:creationId xmlns:a16="http://schemas.microsoft.com/office/drawing/2014/main" id="{8804AEA1-70C5-4B50-84FE-BB8B033B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793" y="4044450"/>
              <a:ext cx="685371" cy="682602"/>
            </a:xfrm>
            <a:custGeom>
              <a:avLst/>
              <a:gdLst>
                <a:gd name="T0" fmla="*/ 2147483646 w 180"/>
                <a:gd name="T1" fmla="*/ 2147483646 h 179"/>
                <a:gd name="T2" fmla="*/ 2147483646 w 180"/>
                <a:gd name="T3" fmla="*/ 2147483646 h 179"/>
                <a:gd name="T4" fmla="*/ 19060307 w 180"/>
                <a:gd name="T5" fmla="*/ 114702229 h 179"/>
                <a:gd name="T6" fmla="*/ 57176554 w 180"/>
                <a:gd name="T7" fmla="*/ 19115581 h 179"/>
                <a:gd name="T8" fmla="*/ 152469356 w 180"/>
                <a:gd name="T9" fmla="*/ 57351115 h 179"/>
                <a:gd name="T10" fmla="*/ 2147483646 w 180"/>
                <a:gd name="T11" fmla="*/ 2147483646 h 179"/>
                <a:gd name="T12" fmla="*/ 2147483646 w 180"/>
                <a:gd name="T13" fmla="*/ 2147483646 h 179"/>
                <a:gd name="T14" fmla="*/ 2147483646 w 180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79" extrusionOk="0">
                  <a:moveTo>
                    <a:pt x="176" y="179"/>
                  </a:moveTo>
                  <a:cubicBezTo>
                    <a:pt x="175" y="179"/>
                    <a:pt x="175" y="179"/>
                    <a:pt x="174" y="179"/>
                  </a:cubicBezTo>
                  <a:cubicBezTo>
                    <a:pt x="99" y="142"/>
                    <a:pt x="38" y="81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44" y="76"/>
                    <a:pt x="104" y="136"/>
                    <a:pt x="178" y="172"/>
                  </a:cubicBezTo>
                  <a:cubicBezTo>
                    <a:pt x="180" y="173"/>
                    <a:pt x="180" y="175"/>
                    <a:pt x="179" y="177"/>
                  </a:cubicBezTo>
                  <a:cubicBezTo>
                    <a:pt x="179" y="178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Google Shape;98;p13">
              <a:extLst>
                <a:ext uri="{FF2B5EF4-FFF2-40B4-BE49-F238E27FC236}">
                  <a16:creationId xmlns:a16="http://schemas.microsoft.com/office/drawing/2014/main" id="{141E7E36-8C18-494B-9A2B-EB0D0429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639" y="2135100"/>
              <a:ext cx="685372" cy="685372"/>
            </a:xfrm>
            <a:custGeom>
              <a:avLst/>
              <a:gdLst>
                <a:gd name="T0" fmla="*/ 95292923 w 180"/>
                <a:gd name="T1" fmla="*/ 2147483646 h 180"/>
                <a:gd name="T2" fmla="*/ 57176627 w 180"/>
                <a:gd name="T3" fmla="*/ 2147483646 h 180"/>
                <a:gd name="T4" fmla="*/ 19060331 w 180"/>
                <a:gd name="T5" fmla="*/ 2147483646 h 180"/>
                <a:gd name="T6" fmla="*/ 2147483646 w 180"/>
                <a:gd name="T7" fmla="*/ 19060331 h 180"/>
                <a:gd name="T8" fmla="*/ 2147483646 w 180"/>
                <a:gd name="T9" fmla="*/ 57176627 h 180"/>
                <a:gd name="T10" fmla="*/ 2147483646 w 180"/>
                <a:gd name="T11" fmla="*/ 152469550 h 180"/>
                <a:gd name="T12" fmla="*/ 152469550 w 180"/>
                <a:gd name="T13" fmla="*/ 2147483646 h 180"/>
                <a:gd name="T14" fmla="*/ 95292923 w 180"/>
                <a:gd name="T15" fmla="*/ 214748364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80" extrusionOk="0">
                  <a:moveTo>
                    <a:pt x="5" y="180"/>
                  </a:moveTo>
                  <a:cubicBezTo>
                    <a:pt x="4" y="180"/>
                    <a:pt x="3" y="180"/>
                    <a:pt x="3" y="179"/>
                  </a:cubicBezTo>
                  <a:cubicBezTo>
                    <a:pt x="1" y="179"/>
                    <a:pt x="0" y="176"/>
                    <a:pt x="1" y="174"/>
                  </a:cubicBezTo>
                  <a:cubicBezTo>
                    <a:pt x="37" y="99"/>
                    <a:pt x="99" y="38"/>
                    <a:pt x="173" y="1"/>
                  </a:cubicBezTo>
                  <a:cubicBezTo>
                    <a:pt x="175" y="0"/>
                    <a:pt x="178" y="1"/>
                    <a:pt x="179" y="3"/>
                  </a:cubicBezTo>
                  <a:cubicBezTo>
                    <a:pt x="180" y="5"/>
                    <a:pt x="179" y="7"/>
                    <a:pt x="177" y="8"/>
                  </a:cubicBezTo>
                  <a:cubicBezTo>
                    <a:pt x="104" y="44"/>
                    <a:pt x="44" y="104"/>
                    <a:pt x="8" y="178"/>
                  </a:cubicBezTo>
                  <a:cubicBezTo>
                    <a:pt x="7" y="179"/>
                    <a:pt x="6" y="180"/>
                    <a:pt x="5" y="180"/>
                  </a:cubicBezTo>
                  <a:close/>
                </a:path>
              </a:pathLst>
            </a:custGeom>
            <a:solidFill>
              <a:srgbClr val="575757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Google Shape;99;p13">
              <a:extLst>
                <a:ext uri="{FF2B5EF4-FFF2-40B4-BE49-F238E27FC236}">
                  <a16:creationId xmlns:a16="http://schemas.microsoft.com/office/drawing/2014/main" id="{C4DB6868-272E-45CE-8FD0-2CF60604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50" y="2130947"/>
              <a:ext cx="689526" cy="682602"/>
            </a:xfrm>
            <a:custGeom>
              <a:avLst/>
              <a:gdLst>
                <a:gd name="T0" fmla="*/ 2147483646 w 181"/>
                <a:gd name="T1" fmla="*/ 2147483646 h 179"/>
                <a:gd name="T2" fmla="*/ 2147483646 w 181"/>
                <a:gd name="T3" fmla="*/ 2147483646 h 179"/>
                <a:gd name="T4" fmla="*/ 57231515 w 181"/>
                <a:gd name="T5" fmla="*/ 152933391 h 179"/>
                <a:gd name="T6" fmla="*/ 19078628 w 181"/>
                <a:gd name="T7" fmla="*/ 57351115 h 179"/>
                <a:gd name="T8" fmla="*/ 133546026 w 181"/>
                <a:gd name="T9" fmla="*/ 19115581 h 179"/>
                <a:gd name="T10" fmla="*/ 2147483646 w 181"/>
                <a:gd name="T11" fmla="*/ 2147483646 h 179"/>
                <a:gd name="T12" fmla="*/ 2147483646 w 181"/>
                <a:gd name="T13" fmla="*/ 2147483646 h 179"/>
                <a:gd name="T14" fmla="*/ 2147483646 w 181"/>
                <a:gd name="T15" fmla="*/ 2147483646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1" h="179" extrusionOk="0">
                  <a:moveTo>
                    <a:pt x="176" y="179"/>
                  </a:moveTo>
                  <a:cubicBezTo>
                    <a:pt x="175" y="179"/>
                    <a:pt x="174" y="178"/>
                    <a:pt x="173" y="177"/>
                  </a:cubicBezTo>
                  <a:cubicBezTo>
                    <a:pt x="137" y="104"/>
                    <a:pt x="76" y="44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1" y="37"/>
                    <a:pt x="143" y="99"/>
                    <a:pt x="180" y="173"/>
                  </a:cubicBezTo>
                  <a:cubicBezTo>
                    <a:pt x="181" y="175"/>
                    <a:pt x="180" y="178"/>
                    <a:pt x="178" y="179"/>
                  </a:cubicBezTo>
                  <a:cubicBezTo>
                    <a:pt x="178" y="179"/>
                    <a:pt x="177" y="179"/>
                    <a:pt x="176" y="179"/>
                  </a:cubicBezTo>
                  <a:close/>
                </a:path>
              </a:pathLst>
            </a:custGeom>
            <a:solidFill>
              <a:srgbClr val="575757"/>
            </a:solidFill>
            <a:ln w="34925">
              <a:solidFill>
                <a:schemeClr val="tx1"/>
              </a:solidFill>
              <a:round/>
              <a:headEnd/>
              <a:tailEnd/>
            </a:ln>
          </p:spPr>
          <p:txBody>
            <a:bodyPr lIns="91425" tIns="45700" rIns="91425" bIns="45700"/>
            <a:lstStyle/>
            <a:p>
              <a:endParaRPr lang="en-US" dirty="0">
                <a:solidFill>
                  <a:srgbClr val="C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44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7013" y="2341800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NORMA ESPECIFICA</a:t>
            </a:r>
          </a:p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RM 015-2020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5" name="Google Shape;111;p13">
            <a:extLst>
              <a:ext uri="{FF2B5EF4-FFF2-40B4-BE49-F238E27FC236}">
                <a16:creationId xmlns:a16="http://schemas.microsoft.com/office/drawing/2014/main" id="{E0CD28EA-B2D6-4D2B-8313-595F2779B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7013" y="5491482"/>
            <a:ext cx="24622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LISTADO</a:t>
            </a:r>
          </a:p>
          <a:p>
            <a:pPr eaLnBrk="1" hangingPunct="1">
              <a:buClr>
                <a:srgbClr val="353535"/>
              </a:buClr>
              <a:buSzPts val="1900"/>
              <a:buFont typeface="Open Sans SemiBold" panose="020B0706030804020204" pitchFamily="34" charset="0"/>
              <a:buNone/>
            </a:pPr>
            <a:r>
              <a:rPr lang="en-US" altLang="es-EC" sz="1600" b="1" dirty="0">
                <a:solidFill>
                  <a:srgbClr val="353535"/>
                </a:solidFill>
                <a:latin typeface="Calibri" panose="020F050202020403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RDE 020-2020</a:t>
            </a:r>
            <a:endParaRPr lang="es-EC" altLang="es-EC" sz="1100" dirty="0">
              <a:latin typeface="Calibri" panose="020F050202020403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46" name="Google Shape;86;p13">
            <a:extLst>
              <a:ext uri="{FF2B5EF4-FFF2-40B4-BE49-F238E27FC236}">
                <a16:creationId xmlns:a16="http://schemas.microsoft.com/office/drawing/2014/main" id="{6770B189-DC92-4ADF-ACF4-E75B5503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1452" y="2025899"/>
            <a:ext cx="1099364" cy="1096595"/>
          </a:xfrm>
          <a:prstGeom prst="ellipse">
            <a:avLst/>
          </a:prstGeom>
          <a:solidFill>
            <a:srgbClr val="FF9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7" name="Google Shape;103;p13">
            <a:extLst>
              <a:ext uri="{FF2B5EF4-FFF2-40B4-BE49-F238E27FC236}">
                <a16:creationId xmlns:a16="http://schemas.microsoft.com/office/drawing/2014/main" id="{FA1E78C5-FAA8-48A4-B887-C89E4FE00072}"/>
              </a:ext>
            </a:extLst>
          </p:cNvPr>
          <p:cNvSpPr>
            <a:spLocks/>
          </p:cNvSpPr>
          <p:nvPr/>
        </p:nvSpPr>
        <p:spPr bwMode="auto">
          <a:xfrm>
            <a:off x="8542756" y="2353599"/>
            <a:ext cx="776755" cy="389069"/>
          </a:xfrm>
          <a:custGeom>
            <a:avLst/>
            <a:gdLst>
              <a:gd name="T0" fmla="*/ 1219756310 w 204"/>
              <a:gd name="T1" fmla="*/ 1836159693 h 102"/>
              <a:gd name="T2" fmla="*/ 1486579094 w 204"/>
              <a:gd name="T3" fmla="*/ 1243231349 h 102"/>
              <a:gd name="T4" fmla="*/ 1715281219 w 204"/>
              <a:gd name="T5" fmla="*/ 1109344021 h 102"/>
              <a:gd name="T6" fmla="*/ 1848694794 w 204"/>
              <a:gd name="T7" fmla="*/ 0 h 102"/>
              <a:gd name="T8" fmla="*/ 2147483646 w 204"/>
              <a:gd name="T9" fmla="*/ 439911756 h 102"/>
              <a:gd name="T10" fmla="*/ 2147483646 w 204"/>
              <a:gd name="T11" fmla="*/ 1185852315 h 102"/>
              <a:gd name="T12" fmla="*/ 2147483646 w 204"/>
              <a:gd name="T13" fmla="*/ 1472751857 h 102"/>
              <a:gd name="T14" fmla="*/ 2147483646 w 204"/>
              <a:gd name="T15" fmla="*/ 1836159693 h 102"/>
              <a:gd name="T16" fmla="*/ 1982104003 w 204"/>
              <a:gd name="T17" fmla="*/ 95633181 h 102"/>
              <a:gd name="T18" fmla="*/ 1753401878 w 204"/>
              <a:gd name="T19" fmla="*/ 975461067 h 102"/>
              <a:gd name="T20" fmla="*/ 1658108962 w 204"/>
              <a:gd name="T21" fmla="*/ 1281485496 h 102"/>
              <a:gd name="T22" fmla="*/ 1162579687 w 204"/>
              <a:gd name="T23" fmla="*/ 1644893332 h 102"/>
              <a:gd name="T24" fmla="*/ 1982104003 w 204"/>
              <a:gd name="T25" fmla="*/ 1855284580 h 102"/>
              <a:gd name="T26" fmla="*/ 2147483646 w 204"/>
              <a:gd name="T27" fmla="*/ 1644893332 h 102"/>
              <a:gd name="T28" fmla="*/ 2147483646 w 204"/>
              <a:gd name="T29" fmla="*/ 1281485496 h 102"/>
              <a:gd name="T30" fmla="*/ 2147483646 w 204"/>
              <a:gd name="T31" fmla="*/ 975461067 h 102"/>
              <a:gd name="T32" fmla="*/ 1982104003 w 204"/>
              <a:gd name="T33" fmla="*/ 95633181 h 102"/>
              <a:gd name="T34" fmla="*/ 2147483646 w 204"/>
              <a:gd name="T35" fmla="*/ 1950917760 h 102"/>
              <a:gd name="T36" fmla="*/ 2147483646 w 204"/>
              <a:gd name="T37" fmla="*/ 1893538727 h 102"/>
              <a:gd name="T38" fmla="*/ 2147483646 w 204"/>
              <a:gd name="T39" fmla="*/ 1855284580 h 102"/>
              <a:gd name="T40" fmla="*/ 2147483646 w 204"/>
              <a:gd name="T41" fmla="*/ 1721397252 h 102"/>
              <a:gd name="T42" fmla="*/ 2147483646 w 204"/>
              <a:gd name="T43" fmla="*/ 1491876744 h 102"/>
              <a:gd name="T44" fmla="*/ 2147483646 w 204"/>
              <a:gd name="T45" fmla="*/ 1243231349 h 102"/>
              <a:gd name="T46" fmla="*/ 2147483646 w 204"/>
              <a:gd name="T47" fmla="*/ 669432265 h 102"/>
              <a:gd name="T48" fmla="*/ 2147483646 w 204"/>
              <a:gd name="T49" fmla="*/ 1243231349 h 102"/>
              <a:gd name="T50" fmla="*/ 2147483646 w 204"/>
              <a:gd name="T51" fmla="*/ 1472751857 h 102"/>
              <a:gd name="T52" fmla="*/ 2147483646 w 204"/>
              <a:gd name="T53" fmla="*/ 1377118676 h 102"/>
              <a:gd name="T54" fmla="*/ 2147483646 w 204"/>
              <a:gd name="T55" fmla="*/ 898952773 h 102"/>
              <a:gd name="T56" fmla="*/ 2147483646 w 204"/>
              <a:gd name="T57" fmla="*/ 573799084 h 102"/>
              <a:gd name="T58" fmla="*/ 2147483646 w 204"/>
              <a:gd name="T59" fmla="*/ 1357993790 h 102"/>
              <a:gd name="T60" fmla="*/ 2147483646 w 204"/>
              <a:gd name="T61" fmla="*/ 1434497710 h 102"/>
              <a:gd name="T62" fmla="*/ 2147483646 w 204"/>
              <a:gd name="T63" fmla="*/ 1874409467 h 102"/>
              <a:gd name="T64" fmla="*/ 743287364 w 204"/>
              <a:gd name="T65" fmla="*/ 1950917760 h 102"/>
              <a:gd name="T66" fmla="*/ 19060329 w 204"/>
              <a:gd name="T67" fmla="*/ 1721397252 h 102"/>
              <a:gd name="T68" fmla="*/ 438348287 w 204"/>
              <a:gd name="T69" fmla="*/ 1338864529 h 102"/>
              <a:gd name="T70" fmla="*/ 495524909 w 204"/>
              <a:gd name="T71" fmla="*/ 1243231349 h 102"/>
              <a:gd name="T72" fmla="*/ 743287364 w 204"/>
              <a:gd name="T73" fmla="*/ 420786870 h 102"/>
              <a:gd name="T74" fmla="*/ 971993855 w 204"/>
              <a:gd name="T75" fmla="*/ 1243231349 h 102"/>
              <a:gd name="T76" fmla="*/ 1029170478 w 204"/>
              <a:gd name="T77" fmla="*/ 1338864529 h 102"/>
              <a:gd name="T78" fmla="*/ 971993855 w 204"/>
              <a:gd name="T79" fmla="*/ 1434497710 h 102"/>
              <a:gd name="T80" fmla="*/ 1048230807 w 204"/>
              <a:gd name="T81" fmla="*/ 784190332 h 102"/>
              <a:gd name="T82" fmla="*/ 647994448 w 204"/>
              <a:gd name="T83" fmla="*/ 535544937 h 102"/>
              <a:gd name="T84" fmla="*/ 628938484 w 204"/>
              <a:gd name="T85" fmla="*/ 1319739643 h 102"/>
              <a:gd name="T86" fmla="*/ 381176030 w 204"/>
              <a:gd name="T87" fmla="*/ 1491876744 h 102"/>
              <a:gd name="T88" fmla="*/ 190585832 w 204"/>
              <a:gd name="T89" fmla="*/ 1778776286 h 102"/>
              <a:gd name="T90" fmla="*/ 991054185 w 204"/>
              <a:gd name="T91" fmla="*/ 1836159693 h 102"/>
              <a:gd name="T92" fmla="*/ 743287364 w 204"/>
              <a:gd name="T93" fmla="*/ 1950917760 h 10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4" h="102" extrusionOk="0">
                <a:moveTo>
                  <a:pt x="104" y="102"/>
                </a:moveTo>
                <a:cubicBezTo>
                  <a:pt x="92" y="102"/>
                  <a:pt x="83" y="102"/>
                  <a:pt x="73" y="100"/>
                </a:cubicBezTo>
                <a:cubicBezTo>
                  <a:pt x="70" y="99"/>
                  <a:pt x="67" y="98"/>
                  <a:pt x="64" y="96"/>
                </a:cubicBezTo>
                <a:cubicBezTo>
                  <a:pt x="58" y="94"/>
                  <a:pt x="56" y="90"/>
                  <a:pt x="56" y="87"/>
                </a:cubicBezTo>
                <a:cubicBezTo>
                  <a:pt x="55" y="84"/>
                  <a:pt x="57" y="80"/>
                  <a:pt x="60" y="77"/>
                </a:cubicBezTo>
                <a:cubicBezTo>
                  <a:pt x="64" y="73"/>
                  <a:pt x="70" y="69"/>
                  <a:pt x="78" y="65"/>
                </a:cubicBezTo>
                <a:cubicBezTo>
                  <a:pt x="80" y="64"/>
                  <a:pt x="82" y="63"/>
                  <a:pt x="85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8" y="61"/>
                  <a:pt x="90" y="60"/>
                  <a:pt x="90" y="58"/>
                </a:cubicBezTo>
                <a:cubicBezTo>
                  <a:pt x="90" y="57"/>
                  <a:pt x="90" y="56"/>
                  <a:pt x="88" y="55"/>
                </a:cubicBezTo>
                <a:cubicBezTo>
                  <a:pt x="80" y="46"/>
                  <a:pt x="76" y="36"/>
                  <a:pt x="77" y="23"/>
                </a:cubicBezTo>
                <a:cubicBezTo>
                  <a:pt x="77" y="11"/>
                  <a:pt x="84" y="4"/>
                  <a:pt x="97" y="0"/>
                </a:cubicBezTo>
                <a:cubicBezTo>
                  <a:pt x="99" y="0"/>
                  <a:pt x="102" y="0"/>
                  <a:pt x="104" y="0"/>
                </a:cubicBezTo>
                <a:cubicBezTo>
                  <a:pt x="107" y="0"/>
                  <a:pt x="109" y="0"/>
                  <a:pt x="112" y="0"/>
                </a:cubicBezTo>
                <a:cubicBezTo>
                  <a:pt x="125" y="4"/>
                  <a:pt x="131" y="11"/>
                  <a:pt x="132" y="23"/>
                </a:cubicBezTo>
                <a:cubicBezTo>
                  <a:pt x="132" y="36"/>
                  <a:pt x="128" y="46"/>
                  <a:pt x="120" y="55"/>
                </a:cubicBezTo>
                <a:cubicBezTo>
                  <a:pt x="119" y="56"/>
                  <a:pt x="118" y="57"/>
                  <a:pt x="119" y="58"/>
                </a:cubicBezTo>
                <a:cubicBezTo>
                  <a:pt x="119" y="60"/>
                  <a:pt x="120" y="61"/>
                  <a:pt x="122" y="62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3"/>
                  <a:pt x="129" y="64"/>
                  <a:pt x="131" y="65"/>
                </a:cubicBezTo>
                <a:cubicBezTo>
                  <a:pt x="139" y="69"/>
                  <a:pt x="144" y="73"/>
                  <a:pt x="149" y="77"/>
                </a:cubicBezTo>
                <a:cubicBezTo>
                  <a:pt x="151" y="80"/>
                  <a:pt x="153" y="84"/>
                  <a:pt x="152" y="87"/>
                </a:cubicBezTo>
                <a:cubicBezTo>
                  <a:pt x="151" y="91"/>
                  <a:pt x="149" y="95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2" y="98"/>
                  <a:pt x="139" y="99"/>
                  <a:pt x="136" y="100"/>
                </a:cubicBezTo>
                <a:cubicBezTo>
                  <a:pt x="126" y="102"/>
                  <a:pt x="116" y="102"/>
                  <a:pt x="104" y="102"/>
                </a:cubicBezTo>
                <a:close/>
                <a:moveTo>
                  <a:pt x="104" y="5"/>
                </a:moveTo>
                <a:cubicBezTo>
                  <a:pt x="102" y="5"/>
                  <a:pt x="100" y="5"/>
                  <a:pt x="98" y="6"/>
                </a:cubicBezTo>
                <a:cubicBezTo>
                  <a:pt x="88" y="8"/>
                  <a:pt x="83" y="14"/>
                  <a:pt x="82" y="24"/>
                </a:cubicBezTo>
                <a:cubicBezTo>
                  <a:pt x="82" y="35"/>
                  <a:pt x="85" y="43"/>
                  <a:pt x="92" y="51"/>
                </a:cubicBezTo>
                <a:cubicBezTo>
                  <a:pt x="95" y="53"/>
                  <a:pt x="96" y="56"/>
                  <a:pt x="95" y="59"/>
                </a:cubicBezTo>
                <a:cubicBezTo>
                  <a:pt x="95" y="63"/>
                  <a:pt x="92" y="65"/>
                  <a:pt x="89" y="67"/>
                </a:cubicBezTo>
                <a:cubicBezTo>
                  <a:pt x="87" y="67"/>
                  <a:pt x="87" y="67"/>
                  <a:pt x="87" y="67"/>
                </a:cubicBezTo>
                <a:cubicBezTo>
                  <a:pt x="85" y="68"/>
                  <a:pt x="82" y="69"/>
                  <a:pt x="80" y="70"/>
                </a:cubicBezTo>
                <a:cubicBezTo>
                  <a:pt x="73" y="74"/>
                  <a:pt x="68" y="77"/>
                  <a:pt x="64" y="81"/>
                </a:cubicBezTo>
                <a:cubicBezTo>
                  <a:pt x="62" y="83"/>
                  <a:pt x="61" y="85"/>
                  <a:pt x="61" y="86"/>
                </a:cubicBezTo>
                <a:cubicBezTo>
                  <a:pt x="62" y="88"/>
                  <a:pt x="63" y="90"/>
                  <a:pt x="66" y="91"/>
                </a:cubicBezTo>
                <a:cubicBezTo>
                  <a:pt x="69" y="92"/>
                  <a:pt x="71" y="93"/>
                  <a:pt x="74" y="94"/>
                </a:cubicBezTo>
                <a:cubicBezTo>
                  <a:pt x="83" y="96"/>
                  <a:pt x="93" y="97"/>
                  <a:pt x="104" y="97"/>
                </a:cubicBezTo>
                <a:cubicBezTo>
                  <a:pt x="116" y="97"/>
                  <a:pt x="125" y="96"/>
                  <a:pt x="134" y="94"/>
                </a:cubicBezTo>
                <a:cubicBezTo>
                  <a:pt x="137" y="93"/>
                  <a:pt x="140" y="92"/>
                  <a:pt x="142" y="91"/>
                </a:cubicBezTo>
                <a:cubicBezTo>
                  <a:pt x="145" y="90"/>
                  <a:pt x="146" y="89"/>
                  <a:pt x="147" y="86"/>
                </a:cubicBezTo>
                <a:cubicBezTo>
                  <a:pt x="147" y="84"/>
                  <a:pt x="146" y="82"/>
                  <a:pt x="145" y="81"/>
                </a:cubicBezTo>
                <a:cubicBezTo>
                  <a:pt x="141" y="77"/>
                  <a:pt x="136" y="74"/>
                  <a:pt x="129" y="70"/>
                </a:cubicBezTo>
                <a:cubicBezTo>
                  <a:pt x="126" y="69"/>
                  <a:pt x="124" y="68"/>
                  <a:pt x="122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16" y="65"/>
                  <a:pt x="114" y="63"/>
                  <a:pt x="113" y="59"/>
                </a:cubicBezTo>
                <a:cubicBezTo>
                  <a:pt x="113" y="56"/>
                  <a:pt x="114" y="53"/>
                  <a:pt x="116" y="51"/>
                </a:cubicBezTo>
                <a:cubicBezTo>
                  <a:pt x="123" y="44"/>
                  <a:pt x="127" y="35"/>
                  <a:pt x="126" y="24"/>
                </a:cubicBezTo>
                <a:cubicBezTo>
                  <a:pt x="126" y="14"/>
                  <a:pt x="121" y="8"/>
                  <a:pt x="110" y="6"/>
                </a:cubicBezTo>
                <a:cubicBezTo>
                  <a:pt x="108" y="5"/>
                  <a:pt x="106" y="5"/>
                  <a:pt x="104" y="5"/>
                </a:cubicBezTo>
                <a:close/>
                <a:moveTo>
                  <a:pt x="143" y="94"/>
                </a:moveTo>
                <a:cubicBezTo>
                  <a:pt x="143" y="94"/>
                  <a:pt x="143" y="94"/>
                  <a:pt x="143" y="94"/>
                </a:cubicBezTo>
                <a:close/>
                <a:moveTo>
                  <a:pt x="170" y="102"/>
                </a:moveTo>
                <a:cubicBezTo>
                  <a:pt x="168" y="102"/>
                  <a:pt x="168" y="102"/>
                  <a:pt x="168" y="102"/>
                </a:cubicBezTo>
                <a:cubicBezTo>
                  <a:pt x="162" y="102"/>
                  <a:pt x="160" y="102"/>
                  <a:pt x="154" y="102"/>
                </a:cubicBezTo>
                <a:cubicBezTo>
                  <a:pt x="153" y="101"/>
                  <a:pt x="152" y="100"/>
                  <a:pt x="152" y="99"/>
                </a:cubicBezTo>
                <a:cubicBezTo>
                  <a:pt x="152" y="97"/>
                  <a:pt x="154" y="96"/>
                  <a:pt x="155" y="96"/>
                </a:cubicBezTo>
                <a:cubicBezTo>
                  <a:pt x="161" y="97"/>
                  <a:pt x="162" y="97"/>
                  <a:pt x="168" y="97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177" y="97"/>
                  <a:pt x="184" y="96"/>
                  <a:pt x="190" y="95"/>
                </a:cubicBezTo>
                <a:cubicBezTo>
                  <a:pt x="192" y="94"/>
                  <a:pt x="194" y="94"/>
                  <a:pt x="195" y="93"/>
                </a:cubicBezTo>
                <a:cubicBezTo>
                  <a:pt x="197" y="92"/>
                  <a:pt x="198" y="92"/>
                  <a:pt x="198" y="90"/>
                </a:cubicBezTo>
                <a:cubicBezTo>
                  <a:pt x="198" y="89"/>
                  <a:pt x="198" y="88"/>
                  <a:pt x="197" y="87"/>
                </a:cubicBezTo>
                <a:cubicBezTo>
                  <a:pt x="194" y="85"/>
                  <a:pt x="191" y="82"/>
                  <a:pt x="186" y="80"/>
                </a:cubicBezTo>
                <a:cubicBezTo>
                  <a:pt x="184" y="79"/>
                  <a:pt x="183" y="79"/>
                  <a:pt x="181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77" y="77"/>
                  <a:pt x="175" y="74"/>
                  <a:pt x="175" y="72"/>
                </a:cubicBezTo>
                <a:cubicBezTo>
                  <a:pt x="174" y="69"/>
                  <a:pt x="175" y="67"/>
                  <a:pt x="177" y="65"/>
                </a:cubicBezTo>
                <a:cubicBezTo>
                  <a:pt x="182" y="60"/>
                  <a:pt x="184" y="54"/>
                  <a:pt x="184" y="47"/>
                </a:cubicBezTo>
                <a:cubicBezTo>
                  <a:pt x="184" y="41"/>
                  <a:pt x="180" y="37"/>
                  <a:pt x="173" y="35"/>
                </a:cubicBezTo>
                <a:cubicBezTo>
                  <a:pt x="172" y="35"/>
                  <a:pt x="171" y="35"/>
                  <a:pt x="169" y="35"/>
                </a:cubicBezTo>
                <a:cubicBezTo>
                  <a:pt x="168" y="35"/>
                  <a:pt x="167" y="35"/>
                  <a:pt x="165" y="35"/>
                </a:cubicBezTo>
                <a:cubicBezTo>
                  <a:pt x="159" y="37"/>
                  <a:pt x="155" y="41"/>
                  <a:pt x="155" y="47"/>
                </a:cubicBezTo>
                <a:cubicBezTo>
                  <a:pt x="155" y="54"/>
                  <a:pt x="157" y="60"/>
                  <a:pt x="162" y="65"/>
                </a:cubicBezTo>
                <a:cubicBezTo>
                  <a:pt x="164" y="67"/>
                  <a:pt x="165" y="70"/>
                  <a:pt x="164" y="72"/>
                </a:cubicBezTo>
                <a:cubicBezTo>
                  <a:pt x="164" y="74"/>
                  <a:pt x="162" y="76"/>
                  <a:pt x="160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8" y="78"/>
                  <a:pt x="156" y="77"/>
                  <a:pt x="156" y="76"/>
                </a:cubicBezTo>
                <a:cubicBezTo>
                  <a:pt x="155" y="74"/>
                  <a:pt x="156" y="73"/>
                  <a:pt x="157" y="72"/>
                </a:cubicBezTo>
                <a:cubicBezTo>
                  <a:pt x="158" y="72"/>
                  <a:pt x="158" y="72"/>
                  <a:pt x="158" y="72"/>
                </a:cubicBezTo>
                <a:cubicBezTo>
                  <a:pt x="158" y="72"/>
                  <a:pt x="159" y="71"/>
                  <a:pt x="159" y="71"/>
                </a:cubicBezTo>
                <a:cubicBezTo>
                  <a:pt x="159" y="71"/>
                  <a:pt x="159" y="70"/>
                  <a:pt x="158" y="69"/>
                </a:cubicBezTo>
                <a:cubicBezTo>
                  <a:pt x="152" y="63"/>
                  <a:pt x="149" y="55"/>
                  <a:pt x="150" y="47"/>
                </a:cubicBezTo>
                <a:cubicBezTo>
                  <a:pt x="150" y="41"/>
                  <a:pt x="152" y="33"/>
                  <a:pt x="164" y="30"/>
                </a:cubicBezTo>
                <a:cubicBezTo>
                  <a:pt x="166" y="29"/>
                  <a:pt x="168" y="29"/>
                  <a:pt x="169" y="29"/>
                </a:cubicBezTo>
                <a:cubicBezTo>
                  <a:pt x="171" y="29"/>
                  <a:pt x="173" y="29"/>
                  <a:pt x="175" y="30"/>
                </a:cubicBezTo>
                <a:cubicBezTo>
                  <a:pt x="186" y="33"/>
                  <a:pt x="189" y="41"/>
                  <a:pt x="189" y="47"/>
                </a:cubicBezTo>
                <a:cubicBezTo>
                  <a:pt x="190" y="56"/>
                  <a:pt x="187" y="63"/>
                  <a:pt x="181" y="69"/>
                </a:cubicBezTo>
                <a:cubicBezTo>
                  <a:pt x="181" y="69"/>
                  <a:pt x="180" y="70"/>
                  <a:pt x="180" y="71"/>
                </a:cubicBezTo>
                <a:cubicBezTo>
                  <a:pt x="180" y="71"/>
                  <a:pt x="181" y="72"/>
                  <a:pt x="182" y="72"/>
                </a:cubicBezTo>
                <a:cubicBezTo>
                  <a:pt x="183" y="73"/>
                  <a:pt x="183" y="73"/>
                  <a:pt x="183" y="73"/>
                </a:cubicBezTo>
                <a:cubicBezTo>
                  <a:pt x="185" y="73"/>
                  <a:pt x="187" y="74"/>
                  <a:pt x="188" y="75"/>
                </a:cubicBezTo>
                <a:cubicBezTo>
                  <a:pt x="194" y="78"/>
                  <a:pt x="198" y="80"/>
                  <a:pt x="201" y="83"/>
                </a:cubicBezTo>
                <a:cubicBezTo>
                  <a:pt x="203" y="85"/>
                  <a:pt x="204" y="88"/>
                  <a:pt x="204" y="91"/>
                </a:cubicBezTo>
                <a:cubicBezTo>
                  <a:pt x="203" y="94"/>
                  <a:pt x="201" y="97"/>
                  <a:pt x="198" y="98"/>
                </a:cubicBezTo>
                <a:cubicBezTo>
                  <a:pt x="196" y="99"/>
                  <a:pt x="194" y="100"/>
                  <a:pt x="191" y="100"/>
                </a:cubicBezTo>
                <a:cubicBezTo>
                  <a:pt x="185" y="102"/>
                  <a:pt x="178" y="102"/>
                  <a:pt x="170" y="102"/>
                </a:cubicBezTo>
                <a:close/>
                <a:moveTo>
                  <a:pt x="39" y="102"/>
                </a:moveTo>
                <a:cubicBezTo>
                  <a:pt x="30" y="102"/>
                  <a:pt x="22" y="102"/>
                  <a:pt x="14" y="100"/>
                </a:cubicBezTo>
                <a:cubicBezTo>
                  <a:pt x="12" y="100"/>
                  <a:pt x="10" y="99"/>
                  <a:pt x="7" y="98"/>
                </a:cubicBezTo>
                <a:cubicBezTo>
                  <a:pt x="4" y="96"/>
                  <a:pt x="1" y="93"/>
                  <a:pt x="1" y="90"/>
                </a:cubicBezTo>
                <a:cubicBezTo>
                  <a:pt x="0" y="87"/>
                  <a:pt x="1" y="84"/>
                  <a:pt x="4" y="82"/>
                </a:cubicBezTo>
                <a:cubicBezTo>
                  <a:pt x="7" y="78"/>
                  <a:pt x="12" y="75"/>
                  <a:pt x="18" y="73"/>
                </a:cubicBezTo>
                <a:cubicBezTo>
                  <a:pt x="20" y="72"/>
                  <a:pt x="22" y="71"/>
                  <a:pt x="23" y="70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69"/>
                  <a:pt x="27" y="68"/>
                  <a:pt x="27" y="68"/>
                </a:cubicBezTo>
                <a:cubicBezTo>
                  <a:pt x="27" y="67"/>
                  <a:pt x="27" y="66"/>
                  <a:pt x="26" y="65"/>
                </a:cubicBezTo>
                <a:cubicBezTo>
                  <a:pt x="20" y="59"/>
                  <a:pt x="17" y="51"/>
                  <a:pt x="17" y="41"/>
                </a:cubicBezTo>
                <a:cubicBezTo>
                  <a:pt x="17" y="34"/>
                  <a:pt x="20" y="26"/>
                  <a:pt x="33" y="23"/>
                </a:cubicBezTo>
                <a:cubicBezTo>
                  <a:pt x="35" y="22"/>
                  <a:pt x="37" y="22"/>
                  <a:pt x="39" y="22"/>
                </a:cubicBezTo>
                <a:cubicBezTo>
                  <a:pt x="41" y="22"/>
                  <a:pt x="43" y="22"/>
                  <a:pt x="45" y="23"/>
                </a:cubicBezTo>
                <a:cubicBezTo>
                  <a:pt x="57" y="26"/>
                  <a:pt x="60" y="34"/>
                  <a:pt x="61" y="41"/>
                </a:cubicBezTo>
                <a:cubicBezTo>
                  <a:pt x="61" y="51"/>
                  <a:pt x="58" y="59"/>
                  <a:pt x="51" y="65"/>
                </a:cubicBezTo>
                <a:cubicBezTo>
                  <a:pt x="51" y="66"/>
                  <a:pt x="50" y="67"/>
                  <a:pt x="51" y="68"/>
                </a:cubicBezTo>
                <a:cubicBezTo>
                  <a:pt x="51" y="68"/>
                  <a:pt x="52" y="69"/>
                  <a:pt x="53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6" y="71"/>
                  <a:pt x="56" y="72"/>
                  <a:pt x="56" y="74"/>
                </a:cubicBezTo>
                <a:cubicBezTo>
                  <a:pt x="55" y="75"/>
                  <a:pt x="53" y="76"/>
                  <a:pt x="52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48" y="74"/>
                  <a:pt x="46" y="72"/>
                  <a:pt x="45" y="69"/>
                </a:cubicBezTo>
                <a:cubicBezTo>
                  <a:pt x="44" y="66"/>
                  <a:pt x="45" y="63"/>
                  <a:pt x="47" y="61"/>
                </a:cubicBezTo>
                <a:cubicBezTo>
                  <a:pt x="53" y="56"/>
                  <a:pt x="55" y="49"/>
                  <a:pt x="55" y="41"/>
                </a:cubicBezTo>
                <a:cubicBezTo>
                  <a:pt x="55" y="34"/>
                  <a:pt x="51" y="30"/>
                  <a:pt x="43" y="28"/>
                </a:cubicBezTo>
                <a:cubicBezTo>
                  <a:pt x="42" y="28"/>
                  <a:pt x="40" y="28"/>
                  <a:pt x="39" y="27"/>
                </a:cubicBezTo>
                <a:cubicBezTo>
                  <a:pt x="37" y="28"/>
                  <a:pt x="36" y="28"/>
                  <a:pt x="34" y="28"/>
                </a:cubicBezTo>
                <a:cubicBezTo>
                  <a:pt x="27" y="30"/>
                  <a:pt x="23" y="34"/>
                  <a:pt x="23" y="41"/>
                </a:cubicBezTo>
                <a:cubicBezTo>
                  <a:pt x="22" y="49"/>
                  <a:pt x="25" y="56"/>
                  <a:pt x="30" y="61"/>
                </a:cubicBezTo>
                <a:cubicBezTo>
                  <a:pt x="32" y="63"/>
                  <a:pt x="33" y="66"/>
                  <a:pt x="33" y="69"/>
                </a:cubicBezTo>
                <a:cubicBezTo>
                  <a:pt x="32" y="72"/>
                  <a:pt x="30" y="74"/>
                  <a:pt x="27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24" y="76"/>
                  <a:pt x="22" y="77"/>
                  <a:pt x="20" y="78"/>
                </a:cubicBezTo>
                <a:cubicBezTo>
                  <a:pt x="15" y="80"/>
                  <a:pt x="11" y="83"/>
                  <a:pt x="8" y="86"/>
                </a:cubicBezTo>
                <a:cubicBezTo>
                  <a:pt x="7" y="87"/>
                  <a:pt x="6" y="88"/>
                  <a:pt x="6" y="89"/>
                </a:cubicBezTo>
                <a:cubicBezTo>
                  <a:pt x="7" y="91"/>
                  <a:pt x="8" y="92"/>
                  <a:pt x="10" y="93"/>
                </a:cubicBezTo>
                <a:cubicBezTo>
                  <a:pt x="12" y="94"/>
                  <a:pt x="14" y="94"/>
                  <a:pt x="16" y="95"/>
                </a:cubicBezTo>
                <a:cubicBezTo>
                  <a:pt x="23" y="96"/>
                  <a:pt x="30" y="97"/>
                  <a:pt x="39" y="97"/>
                </a:cubicBezTo>
                <a:cubicBezTo>
                  <a:pt x="44" y="97"/>
                  <a:pt x="48" y="97"/>
                  <a:pt x="52" y="96"/>
                </a:cubicBezTo>
                <a:cubicBezTo>
                  <a:pt x="54" y="96"/>
                  <a:pt x="55" y="97"/>
                  <a:pt x="56" y="99"/>
                </a:cubicBezTo>
                <a:cubicBezTo>
                  <a:pt x="56" y="100"/>
                  <a:pt x="55" y="102"/>
                  <a:pt x="53" y="102"/>
                </a:cubicBezTo>
                <a:cubicBezTo>
                  <a:pt x="49" y="102"/>
                  <a:pt x="44" y="102"/>
                  <a:pt x="39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48" name="Google Shape;91;p13">
            <a:extLst>
              <a:ext uri="{FF2B5EF4-FFF2-40B4-BE49-F238E27FC236}">
                <a16:creationId xmlns:a16="http://schemas.microsoft.com/office/drawing/2014/main" id="{E383CDB5-92E3-4134-941A-77365634D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1452" y="4875386"/>
            <a:ext cx="1097980" cy="1096595"/>
          </a:xfrm>
          <a:prstGeom prst="ellipse">
            <a:avLst/>
          </a:prstGeom>
          <a:solidFill>
            <a:srgbClr val="575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 dirty="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49" name="Google Shape;260;p42"/>
          <p:cNvPicPr preferRelativeResize="0"/>
          <p:nvPr/>
        </p:nvPicPr>
        <p:blipFill rotWithShape="1">
          <a:blip r:embed="rId6">
            <a:alphaModFix/>
            <a:lum bright="70000" contrast="-70000"/>
          </a:blip>
          <a:srcRect/>
          <a:stretch/>
        </p:blipFill>
        <p:spPr>
          <a:xfrm>
            <a:off x="8542559" y="4964283"/>
            <a:ext cx="900467" cy="823698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01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grpSp>
        <p:nvGrpSpPr>
          <p:cNvPr id="9" name="Grupo 8"/>
          <p:cNvGrpSpPr/>
          <p:nvPr/>
        </p:nvGrpSpPr>
        <p:grpSpPr>
          <a:xfrm>
            <a:off x="302053" y="843510"/>
            <a:ext cx="3343260" cy="728417"/>
            <a:chOff x="302053" y="843510"/>
            <a:chExt cx="3343260" cy="728417"/>
          </a:xfrm>
        </p:grpSpPr>
        <p:sp>
          <p:nvSpPr>
            <p:cNvPr id="82" name="Google Shape;123;p14">
              <a:extLst>
                <a:ext uri="{FF2B5EF4-FFF2-40B4-BE49-F238E27FC236}">
                  <a16:creationId xmlns:a16="http://schemas.microsoft.com/office/drawing/2014/main" id="{EF6818A9-8A5A-4DCC-95E8-E41AEE6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843510"/>
              <a:ext cx="726374" cy="363187"/>
            </a:xfrm>
            <a:custGeom>
              <a:avLst/>
              <a:gdLst>
                <a:gd name="T0" fmla="*/ 2147483646 w 548"/>
                <a:gd name="T1" fmla="*/ 933313004 h 274"/>
                <a:gd name="T2" fmla="*/ 933313417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3" name="Google Shape;124;p14">
              <a:extLst>
                <a:ext uri="{FF2B5EF4-FFF2-40B4-BE49-F238E27FC236}">
                  <a16:creationId xmlns:a16="http://schemas.microsoft.com/office/drawing/2014/main" id="{C4401983-B9B8-410D-B6F4-A18F5C44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4" y="121"/>
                    <a:pt x="494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4" name="Google Shape;125;p14">
              <a:extLst>
                <a:ext uri="{FF2B5EF4-FFF2-40B4-BE49-F238E27FC236}">
                  <a16:creationId xmlns:a16="http://schemas.microsoft.com/office/drawing/2014/main" id="{C59475BA-AFD8-4D31-A909-426153DB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5" name="Google Shape;126;p14">
              <a:extLst>
                <a:ext uri="{FF2B5EF4-FFF2-40B4-BE49-F238E27FC236}">
                  <a16:creationId xmlns:a16="http://schemas.microsoft.com/office/drawing/2014/main" id="{1E0E91FF-4DBF-4C85-ADD1-28278AF7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33846865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4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4" y="27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6" name="Google Shape;127;p14">
              <a:extLst>
                <a:ext uri="{FF2B5EF4-FFF2-40B4-BE49-F238E27FC236}">
                  <a16:creationId xmlns:a16="http://schemas.microsoft.com/office/drawing/2014/main" id="{3FFA4964-D1AB-472F-BA2E-43215F23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843510"/>
              <a:ext cx="726885" cy="363187"/>
            </a:xfrm>
            <a:custGeom>
              <a:avLst/>
              <a:gdLst>
                <a:gd name="T0" fmla="*/ 2147483646 w 548"/>
                <a:gd name="T1" fmla="*/ 933313004 h 274"/>
                <a:gd name="T2" fmla="*/ 934629528 w 548"/>
                <a:gd name="T3" fmla="*/ 2147483646 h 274"/>
                <a:gd name="T4" fmla="*/ 0 w 548"/>
                <a:gd name="T5" fmla="*/ 2147483646 h 274"/>
                <a:gd name="T6" fmla="*/ 2147483646 w 548"/>
                <a:gd name="T7" fmla="*/ 0 h 274"/>
                <a:gd name="T8" fmla="*/ 2147483646 w 548"/>
                <a:gd name="T9" fmla="*/ 2147483646 h 274"/>
                <a:gd name="T10" fmla="*/ 2147483646 w 548"/>
                <a:gd name="T11" fmla="*/ 2147483646 h 274"/>
                <a:gd name="T12" fmla="*/ 2147483646 w 548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4" extrusionOk="0">
                  <a:moveTo>
                    <a:pt x="274" y="55"/>
                  </a:moveTo>
                  <a:cubicBezTo>
                    <a:pt x="153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5" y="0"/>
                    <a:pt x="548" y="123"/>
                    <a:pt x="548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rgbClr val="F2F2F2"/>
            </a:solidFill>
            <a:ln w="36500" cap="flat" cmpd="sng">
              <a:solidFill>
                <a:srgbClr val="FFFFFF"/>
              </a:solidFill>
              <a:prstDash val="solid"/>
              <a:miter lim="524287"/>
              <a:headEnd type="none" w="sm" len="sm"/>
              <a:tailEnd type="none" w="sm" len="sm"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7" name="Google Shape;128;p14">
              <a:extLst>
                <a:ext uri="{FF2B5EF4-FFF2-40B4-BE49-F238E27FC236}">
                  <a16:creationId xmlns:a16="http://schemas.microsoft.com/office/drawing/2014/main" id="{AC320DC5-742A-4C68-9A06-655BCE70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8" name="Google Shape;129;p14">
              <a:extLst>
                <a:ext uri="{FF2B5EF4-FFF2-40B4-BE49-F238E27FC236}">
                  <a16:creationId xmlns:a16="http://schemas.microsoft.com/office/drawing/2014/main" id="{7F1DA4DB-9BEE-41A3-8A15-C953AC72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939" y="1206697"/>
              <a:ext cx="726374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3313417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9" name="Google Shape;130;p14">
              <a:extLst>
                <a:ext uri="{FF2B5EF4-FFF2-40B4-BE49-F238E27FC236}">
                  <a16:creationId xmlns:a16="http://schemas.microsoft.com/office/drawing/2014/main" id="{FFEE18AD-6432-496F-9DCE-86B9144C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568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50823576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5" y="55"/>
                  </a:moveTo>
                  <a:cubicBezTo>
                    <a:pt x="154" y="55"/>
                    <a:pt x="56" y="154"/>
                    <a:pt x="56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5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4" y="274"/>
                    <a:pt x="494" y="274"/>
                    <a:pt x="494" y="274"/>
                  </a:cubicBezTo>
                  <a:cubicBezTo>
                    <a:pt x="494" y="154"/>
                    <a:pt x="395" y="55"/>
                    <a:pt x="275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0" name="Google Shape;131;p14">
              <a:extLst>
                <a:ext uri="{FF2B5EF4-FFF2-40B4-BE49-F238E27FC236}">
                  <a16:creationId xmlns:a16="http://schemas.microsoft.com/office/drawing/2014/main" id="{D69E911E-167A-49A2-A101-19BBEAE1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1" name="Google Shape;132;p14">
              <a:extLst>
                <a:ext uri="{FF2B5EF4-FFF2-40B4-BE49-F238E27FC236}">
                  <a16:creationId xmlns:a16="http://schemas.microsoft.com/office/drawing/2014/main" id="{2BDFE099-4F5E-4A7F-97D5-0801183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30" y="1206697"/>
              <a:ext cx="727906" cy="365230"/>
            </a:xfrm>
            <a:custGeom>
              <a:avLst/>
              <a:gdLst>
                <a:gd name="T0" fmla="*/ 2147483646 w 549"/>
                <a:gd name="T1" fmla="*/ 2147483646 h 275"/>
                <a:gd name="T2" fmla="*/ 0 w 549"/>
                <a:gd name="T3" fmla="*/ 0 h 275"/>
                <a:gd name="T4" fmla="*/ 950823576 w 549"/>
                <a:gd name="T5" fmla="*/ 0 h 275"/>
                <a:gd name="T6" fmla="*/ 2147483646 w 549"/>
                <a:gd name="T7" fmla="*/ 2147483646 h 275"/>
                <a:gd name="T8" fmla="*/ 2147483646 w 549"/>
                <a:gd name="T9" fmla="*/ 0 h 275"/>
                <a:gd name="T10" fmla="*/ 2147483646 w 549"/>
                <a:gd name="T11" fmla="*/ 0 h 275"/>
                <a:gd name="T12" fmla="*/ 2147483646 w 549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5" extrusionOk="0">
                  <a:moveTo>
                    <a:pt x="275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21"/>
                    <a:pt x="154" y="219"/>
                    <a:pt x="275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152"/>
                    <a:pt x="426" y="275"/>
                    <a:pt x="275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2" name="Google Shape;133;p14">
              <a:extLst>
                <a:ext uri="{FF2B5EF4-FFF2-40B4-BE49-F238E27FC236}">
                  <a16:creationId xmlns:a16="http://schemas.microsoft.com/office/drawing/2014/main" id="{695A706E-0AAC-43AA-B27A-9B93F0AC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3" name="Google Shape;134;p14">
              <a:extLst>
                <a:ext uri="{FF2B5EF4-FFF2-40B4-BE49-F238E27FC236}">
                  <a16:creationId xmlns:a16="http://schemas.microsoft.com/office/drawing/2014/main" id="{61D32506-B9D2-4B2E-868D-76123A3C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91" y="843510"/>
              <a:ext cx="727906" cy="363187"/>
            </a:xfrm>
            <a:custGeom>
              <a:avLst/>
              <a:gdLst>
                <a:gd name="T0" fmla="*/ 2147483646 w 549"/>
                <a:gd name="T1" fmla="*/ 933313004 h 274"/>
                <a:gd name="T2" fmla="*/ 933846865 w 549"/>
                <a:gd name="T3" fmla="*/ 2147483646 h 274"/>
                <a:gd name="T4" fmla="*/ 0 w 549"/>
                <a:gd name="T5" fmla="*/ 2147483646 h 274"/>
                <a:gd name="T6" fmla="*/ 2147483646 w 549"/>
                <a:gd name="T7" fmla="*/ 0 h 274"/>
                <a:gd name="T8" fmla="*/ 2147483646 w 549"/>
                <a:gd name="T9" fmla="*/ 2147483646 h 274"/>
                <a:gd name="T10" fmla="*/ 2147483646 w 549"/>
                <a:gd name="T11" fmla="*/ 2147483646 h 274"/>
                <a:gd name="T12" fmla="*/ 2147483646 w 549"/>
                <a:gd name="T13" fmla="*/ 933313004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74" extrusionOk="0">
                  <a:moveTo>
                    <a:pt x="274" y="55"/>
                  </a:moveTo>
                  <a:cubicBezTo>
                    <a:pt x="154" y="55"/>
                    <a:pt x="55" y="154"/>
                    <a:pt x="55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23"/>
                    <a:pt x="123" y="0"/>
                    <a:pt x="274" y="0"/>
                  </a:cubicBezTo>
                  <a:cubicBezTo>
                    <a:pt x="426" y="0"/>
                    <a:pt x="549" y="123"/>
                    <a:pt x="549" y="274"/>
                  </a:cubicBezTo>
                  <a:cubicBezTo>
                    <a:pt x="493" y="274"/>
                    <a:pt x="493" y="274"/>
                    <a:pt x="493" y="274"/>
                  </a:cubicBezTo>
                  <a:cubicBezTo>
                    <a:pt x="493" y="154"/>
                    <a:pt x="395" y="55"/>
                    <a:pt x="274" y="5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4" name="Google Shape;135;p14">
              <a:extLst>
                <a:ext uri="{FF2B5EF4-FFF2-40B4-BE49-F238E27FC236}">
                  <a16:creationId xmlns:a16="http://schemas.microsoft.com/office/drawing/2014/main" id="{900CFFC1-C97A-4C0E-82B8-F582066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53" y="1206697"/>
              <a:ext cx="726885" cy="365230"/>
            </a:xfrm>
            <a:custGeom>
              <a:avLst/>
              <a:gdLst>
                <a:gd name="T0" fmla="*/ 2147483646 w 548"/>
                <a:gd name="T1" fmla="*/ 2147483646 h 275"/>
                <a:gd name="T2" fmla="*/ 0 w 548"/>
                <a:gd name="T3" fmla="*/ 0 h 275"/>
                <a:gd name="T4" fmla="*/ 934629528 w 548"/>
                <a:gd name="T5" fmla="*/ 0 h 275"/>
                <a:gd name="T6" fmla="*/ 2147483646 w 548"/>
                <a:gd name="T7" fmla="*/ 2147483646 h 275"/>
                <a:gd name="T8" fmla="*/ 2147483646 w 548"/>
                <a:gd name="T9" fmla="*/ 0 h 275"/>
                <a:gd name="T10" fmla="*/ 2147483646 w 548"/>
                <a:gd name="T11" fmla="*/ 0 h 275"/>
                <a:gd name="T12" fmla="*/ 2147483646 w 548"/>
                <a:gd name="T13" fmla="*/ 2147483646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75" extrusionOk="0">
                  <a:moveTo>
                    <a:pt x="274" y="275"/>
                  </a:moveTo>
                  <a:cubicBezTo>
                    <a:pt x="123" y="275"/>
                    <a:pt x="0" y="152"/>
                    <a:pt x="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21"/>
                    <a:pt x="153" y="219"/>
                    <a:pt x="274" y="219"/>
                  </a:cubicBezTo>
                  <a:cubicBezTo>
                    <a:pt x="395" y="219"/>
                    <a:pt x="493" y="121"/>
                    <a:pt x="493" y="0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8" y="152"/>
                    <a:pt x="425" y="275"/>
                    <a:pt x="274" y="27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5" name="Google Shape;136;p14">
              <a:extLst>
                <a:ext uri="{FF2B5EF4-FFF2-40B4-BE49-F238E27FC236}">
                  <a16:creationId xmlns:a16="http://schemas.microsoft.com/office/drawing/2014/main" id="{7CD3B21F-5C8C-4F79-B38B-03D343D7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83" y="1074397"/>
              <a:ext cx="224246" cy="266644"/>
            </a:xfrm>
            <a:custGeom>
              <a:avLst/>
              <a:gdLst>
                <a:gd name="T0" fmla="*/ 1071331065 w 169"/>
                <a:gd name="T1" fmla="*/ 2147483646 h 201"/>
                <a:gd name="T2" fmla="*/ 1071331065 w 169"/>
                <a:gd name="T3" fmla="*/ 2147483646 h 201"/>
                <a:gd name="T4" fmla="*/ 1921592571 w 169"/>
                <a:gd name="T5" fmla="*/ 2147483646 h 201"/>
                <a:gd name="T6" fmla="*/ 952291072 w 169"/>
                <a:gd name="T7" fmla="*/ 2147483646 h 201"/>
                <a:gd name="T8" fmla="*/ 1802552579 w 169"/>
                <a:gd name="T9" fmla="*/ 2147483646 h 201"/>
                <a:gd name="T10" fmla="*/ 1394430190 w 169"/>
                <a:gd name="T11" fmla="*/ 1682717350 h 201"/>
                <a:gd name="T12" fmla="*/ 1428438671 w 169"/>
                <a:gd name="T13" fmla="*/ 2147483646 h 201"/>
                <a:gd name="T14" fmla="*/ 1445444973 w 169"/>
                <a:gd name="T15" fmla="*/ 2147483646 h 201"/>
                <a:gd name="T16" fmla="*/ 1547474539 w 169"/>
                <a:gd name="T17" fmla="*/ 1682717350 h 201"/>
                <a:gd name="T18" fmla="*/ 1037318460 w 169"/>
                <a:gd name="T19" fmla="*/ 1563738584 h 201"/>
                <a:gd name="T20" fmla="*/ 1037318460 w 169"/>
                <a:gd name="T21" fmla="*/ 1223796310 h 201"/>
                <a:gd name="T22" fmla="*/ 1666510408 w 169"/>
                <a:gd name="T23" fmla="*/ 1393765386 h 201"/>
                <a:gd name="T24" fmla="*/ 2006615835 w 169"/>
                <a:gd name="T25" fmla="*/ 1393765386 h 201"/>
                <a:gd name="T26" fmla="*/ 493149777 w 169"/>
                <a:gd name="T27" fmla="*/ 1087819400 h 201"/>
                <a:gd name="T28" fmla="*/ 969297375 w 169"/>
                <a:gd name="T29" fmla="*/ 2147483646 h 201"/>
                <a:gd name="T30" fmla="*/ 1207373236 w 169"/>
                <a:gd name="T31" fmla="*/ 1682717350 h 201"/>
                <a:gd name="T32" fmla="*/ 748231940 w 169"/>
                <a:gd name="T33" fmla="*/ 1393765386 h 201"/>
                <a:gd name="T34" fmla="*/ 1326409104 w 169"/>
                <a:gd name="T35" fmla="*/ 1393765386 h 201"/>
                <a:gd name="T36" fmla="*/ 1394430190 w 169"/>
                <a:gd name="T37" fmla="*/ 1563738584 h 201"/>
                <a:gd name="T38" fmla="*/ 1547474539 w 169"/>
                <a:gd name="T39" fmla="*/ 1393765386 h 201"/>
                <a:gd name="T40" fmla="*/ 2040628440 w 169"/>
                <a:gd name="T41" fmla="*/ 1189800021 h 201"/>
                <a:gd name="T42" fmla="*/ 1836565183 w 169"/>
                <a:gd name="T43" fmla="*/ 1682717350 h 201"/>
                <a:gd name="T44" fmla="*/ 1734531493 w 169"/>
                <a:gd name="T45" fmla="*/ 2147483646 h 201"/>
                <a:gd name="T46" fmla="*/ 2147483646 w 169"/>
                <a:gd name="T47" fmla="*/ 1750705804 h 201"/>
                <a:gd name="T48" fmla="*/ 1445444973 w 169"/>
                <a:gd name="T49" fmla="*/ 0 h 201"/>
                <a:gd name="T50" fmla="*/ 1326409104 w 169"/>
                <a:gd name="T51" fmla="*/ 288951964 h 201"/>
                <a:gd name="T52" fmla="*/ 1547474539 w 169"/>
                <a:gd name="T53" fmla="*/ 288951964 h 201"/>
                <a:gd name="T54" fmla="*/ 2074636920 w 169"/>
                <a:gd name="T55" fmla="*/ 118978765 h 201"/>
                <a:gd name="T56" fmla="*/ 1853571486 w 169"/>
                <a:gd name="T57" fmla="*/ 339942274 h 201"/>
                <a:gd name="T58" fmla="*/ 2023622137 w 169"/>
                <a:gd name="T59" fmla="*/ 441927018 h 201"/>
                <a:gd name="T60" fmla="*/ 2147483646 w 169"/>
                <a:gd name="T61" fmla="*/ 458925162 h 201"/>
                <a:gd name="T62" fmla="*/ 2147483646 w 169"/>
                <a:gd name="T63" fmla="*/ 577903928 h 201"/>
                <a:gd name="T64" fmla="*/ 2147483646 w 169"/>
                <a:gd name="T65" fmla="*/ 730878982 h 201"/>
                <a:gd name="T66" fmla="*/ 2147483646 w 169"/>
                <a:gd name="T67" fmla="*/ 1002832801 h 201"/>
                <a:gd name="T68" fmla="*/ 2147483646 w 169"/>
                <a:gd name="T69" fmla="*/ 951842491 h 201"/>
                <a:gd name="T70" fmla="*/ 2147483646 w 169"/>
                <a:gd name="T71" fmla="*/ 1155807855 h 201"/>
                <a:gd name="T72" fmla="*/ 2147483646 w 169"/>
                <a:gd name="T73" fmla="*/ 1597734873 h 201"/>
                <a:gd name="T74" fmla="*/ 2147483646 w 169"/>
                <a:gd name="T75" fmla="*/ 1427761675 h 201"/>
                <a:gd name="T76" fmla="*/ 2147483646 w 169"/>
                <a:gd name="T77" fmla="*/ 1631727039 h 201"/>
                <a:gd name="T78" fmla="*/ 969297375 w 169"/>
                <a:gd name="T79" fmla="*/ 475919184 h 201"/>
                <a:gd name="T80" fmla="*/ 918282592 w 169"/>
                <a:gd name="T81" fmla="*/ 169973199 h 201"/>
                <a:gd name="T82" fmla="*/ 748231940 w 169"/>
                <a:gd name="T83" fmla="*/ 271953819 h 201"/>
                <a:gd name="T84" fmla="*/ 612189769 w 169"/>
                <a:gd name="T85" fmla="*/ 730878982 h 201"/>
                <a:gd name="T86" fmla="*/ 459141296 w 169"/>
                <a:gd name="T87" fmla="*/ 441927018 h 201"/>
                <a:gd name="T88" fmla="*/ 323099125 w 169"/>
                <a:gd name="T89" fmla="*/ 611896094 h 201"/>
                <a:gd name="T90" fmla="*/ 408126513 w 169"/>
                <a:gd name="T91" fmla="*/ 1070821256 h 201"/>
                <a:gd name="T92" fmla="*/ 119035869 w 169"/>
                <a:gd name="T93" fmla="*/ 917846202 h 201"/>
                <a:gd name="T94" fmla="*/ 85027388 w 169"/>
                <a:gd name="T95" fmla="*/ 1121811566 h 201"/>
                <a:gd name="T96" fmla="*/ 408126513 w 169"/>
                <a:gd name="T97" fmla="*/ 1512748274 h 201"/>
                <a:gd name="T98" fmla="*/ 102029566 w 169"/>
                <a:gd name="T99" fmla="*/ 1461753841 h 201"/>
                <a:gd name="T100" fmla="*/ 136042171 w 169"/>
                <a:gd name="T101" fmla="*/ 1665723328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9" h="201" extrusionOk="0">
                  <a:moveTo>
                    <a:pt x="113" y="194"/>
                  </a:moveTo>
                  <a:cubicBezTo>
                    <a:pt x="113" y="198"/>
                    <a:pt x="110" y="201"/>
                    <a:pt x="106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59" y="201"/>
                    <a:pt x="56" y="198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0"/>
                    <a:pt x="59" y="187"/>
                    <a:pt x="63" y="187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10" y="187"/>
                    <a:pt x="113" y="190"/>
                    <a:pt x="113" y="194"/>
                  </a:cubicBezTo>
                  <a:close/>
                  <a:moveTo>
                    <a:pt x="113" y="176"/>
                  </a:moveTo>
                  <a:cubicBezTo>
                    <a:pt x="113" y="172"/>
                    <a:pt x="110" y="169"/>
                    <a:pt x="106" y="169"/>
                  </a:cubicBezTo>
                  <a:cubicBezTo>
                    <a:pt x="63" y="169"/>
                    <a:pt x="63" y="169"/>
                    <a:pt x="63" y="169"/>
                  </a:cubicBezTo>
                  <a:cubicBezTo>
                    <a:pt x="59" y="169"/>
                    <a:pt x="56" y="172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80"/>
                    <a:pt x="59" y="183"/>
                    <a:pt x="63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10" y="183"/>
                    <a:pt x="113" y="180"/>
                    <a:pt x="113" y="176"/>
                  </a:cubicBezTo>
                  <a:close/>
                  <a:moveTo>
                    <a:pt x="91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80" y="165"/>
                    <a:pt x="82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7" y="165"/>
                    <a:pt x="89" y="165"/>
                    <a:pt x="91" y="165"/>
                  </a:cubicBezTo>
                  <a:lnTo>
                    <a:pt x="91" y="99"/>
                  </a:lnTo>
                  <a:close/>
                  <a:moveTo>
                    <a:pt x="61" y="72"/>
                  </a:moveTo>
                  <a:cubicBezTo>
                    <a:pt x="56" y="72"/>
                    <a:pt x="51" y="77"/>
                    <a:pt x="51" y="82"/>
                  </a:cubicBezTo>
                  <a:cubicBezTo>
                    <a:pt x="51" y="88"/>
                    <a:pt x="56" y="92"/>
                    <a:pt x="6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77"/>
                    <a:pt x="67" y="72"/>
                    <a:pt x="61" y="72"/>
                  </a:cubicBezTo>
                  <a:close/>
                  <a:moveTo>
                    <a:pt x="118" y="82"/>
                  </a:moveTo>
                  <a:cubicBezTo>
                    <a:pt x="118" y="77"/>
                    <a:pt x="114" y="72"/>
                    <a:pt x="108" y="72"/>
                  </a:cubicBezTo>
                  <a:cubicBezTo>
                    <a:pt x="102" y="72"/>
                    <a:pt x="98" y="77"/>
                    <a:pt x="98" y="8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4" y="92"/>
                    <a:pt x="118" y="88"/>
                    <a:pt x="118" y="82"/>
                  </a:cubicBezTo>
                  <a:close/>
                  <a:moveTo>
                    <a:pt x="140" y="64"/>
                  </a:moveTo>
                  <a:cubicBezTo>
                    <a:pt x="136" y="46"/>
                    <a:pt x="114" y="27"/>
                    <a:pt x="85" y="27"/>
                  </a:cubicBezTo>
                  <a:cubicBezTo>
                    <a:pt x="55" y="27"/>
                    <a:pt x="33" y="46"/>
                    <a:pt x="29" y="64"/>
                  </a:cubicBezTo>
                  <a:cubicBezTo>
                    <a:pt x="25" y="78"/>
                    <a:pt x="28" y="90"/>
                    <a:pt x="35" y="103"/>
                  </a:cubicBezTo>
                  <a:cubicBezTo>
                    <a:pt x="41" y="114"/>
                    <a:pt x="47" y="124"/>
                    <a:pt x="52" y="135"/>
                  </a:cubicBezTo>
                  <a:cubicBezTo>
                    <a:pt x="55" y="142"/>
                    <a:pt x="56" y="151"/>
                    <a:pt x="57" y="157"/>
                  </a:cubicBezTo>
                  <a:cubicBezTo>
                    <a:pt x="59" y="163"/>
                    <a:pt x="61" y="165"/>
                    <a:pt x="67" y="165"/>
                  </a:cubicBezTo>
                  <a:cubicBezTo>
                    <a:pt x="69" y="165"/>
                    <a:pt x="70" y="165"/>
                    <a:pt x="71" y="16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7" y="99"/>
                    <a:pt x="53" y="97"/>
                    <a:pt x="49" y="94"/>
                  </a:cubicBezTo>
                  <a:cubicBezTo>
                    <a:pt x="46" y="91"/>
                    <a:pt x="44" y="87"/>
                    <a:pt x="44" y="82"/>
                  </a:cubicBezTo>
                  <a:cubicBezTo>
                    <a:pt x="44" y="78"/>
                    <a:pt x="46" y="74"/>
                    <a:pt x="49" y="70"/>
                  </a:cubicBezTo>
                  <a:cubicBezTo>
                    <a:pt x="53" y="67"/>
                    <a:pt x="57" y="66"/>
                    <a:pt x="61" y="66"/>
                  </a:cubicBezTo>
                  <a:cubicBezTo>
                    <a:pt x="70" y="66"/>
                    <a:pt x="78" y="7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8"/>
                    <a:pt x="93" y="73"/>
                    <a:pt x="96" y="70"/>
                  </a:cubicBezTo>
                  <a:cubicBezTo>
                    <a:pt x="99" y="67"/>
                    <a:pt x="103" y="66"/>
                    <a:pt x="108" y="66"/>
                  </a:cubicBezTo>
                  <a:cubicBezTo>
                    <a:pt x="112" y="66"/>
                    <a:pt x="117" y="67"/>
                    <a:pt x="120" y="70"/>
                  </a:cubicBezTo>
                  <a:cubicBezTo>
                    <a:pt x="123" y="74"/>
                    <a:pt x="125" y="78"/>
                    <a:pt x="125" y="82"/>
                  </a:cubicBezTo>
                  <a:cubicBezTo>
                    <a:pt x="125" y="87"/>
                    <a:pt x="123" y="91"/>
                    <a:pt x="120" y="94"/>
                  </a:cubicBezTo>
                  <a:cubicBezTo>
                    <a:pt x="117" y="97"/>
                    <a:pt x="112" y="99"/>
                    <a:pt x="10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8" y="165"/>
                    <a:pt x="110" y="163"/>
                    <a:pt x="112" y="157"/>
                  </a:cubicBezTo>
                  <a:cubicBezTo>
                    <a:pt x="113" y="151"/>
                    <a:pt x="114" y="142"/>
                    <a:pt x="117" y="135"/>
                  </a:cubicBezTo>
                  <a:cubicBezTo>
                    <a:pt x="122" y="124"/>
                    <a:pt x="128" y="114"/>
                    <a:pt x="134" y="103"/>
                  </a:cubicBezTo>
                  <a:cubicBezTo>
                    <a:pt x="141" y="90"/>
                    <a:pt x="144" y="78"/>
                    <a:pt x="140" y="64"/>
                  </a:cubicBezTo>
                  <a:close/>
                  <a:moveTo>
                    <a:pt x="91" y="6"/>
                  </a:moveTo>
                  <a:cubicBezTo>
                    <a:pt x="91" y="2"/>
                    <a:pt x="8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2"/>
                    <a:pt x="78" y="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0"/>
                    <a:pt x="81" y="23"/>
                    <a:pt x="85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8" y="23"/>
                    <a:pt x="91" y="20"/>
                    <a:pt x="91" y="17"/>
                  </a:cubicBezTo>
                  <a:lnTo>
                    <a:pt x="91" y="6"/>
                  </a:lnTo>
                  <a:close/>
                  <a:moveTo>
                    <a:pt x="125" y="16"/>
                  </a:moveTo>
                  <a:cubicBezTo>
                    <a:pt x="126" y="13"/>
                    <a:pt x="125" y="9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6"/>
                    <a:pt x="116" y="7"/>
                    <a:pt x="114" y="1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7" y="23"/>
                    <a:pt x="108" y="27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4" y="30"/>
                    <a:pt x="118" y="29"/>
                    <a:pt x="119" y="26"/>
                  </a:cubicBezTo>
                  <a:lnTo>
                    <a:pt x="125" y="16"/>
                  </a:lnTo>
                  <a:close/>
                  <a:moveTo>
                    <a:pt x="150" y="36"/>
                  </a:moveTo>
                  <a:cubicBezTo>
                    <a:pt x="152" y="33"/>
                    <a:pt x="153" y="29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8" y="24"/>
                    <a:pt x="144" y="24"/>
                    <a:pt x="142" y="26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1" y="36"/>
                    <a:pt x="130" y="40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5" y="45"/>
                    <a:pt x="139" y="45"/>
                    <a:pt x="141" y="43"/>
                  </a:cubicBezTo>
                  <a:lnTo>
                    <a:pt x="150" y="36"/>
                  </a:lnTo>
                  <a:close/>
                  <a:moveTo>
                    <a:pt x="163" y="66"/>
                  </a:moveTo>
                  <a:cubicBezTo>
                    <a:pt x="166" y="65"/>
                    <a:pt x="169" y="62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5"/>
                    <a:pt x="164" y="53"/>
                    <a:pt x="161" y="54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6" y="56"/>
                    <a:pt x="144" y="59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5" y="66"/>
                    <a:pt x="149" y="68"/>
                    <a:pt x="152" y="68"/>
                  </a:cubicBezTo>
                  <a:lnTo>
                    <a:pt x="163" y="66"/>
                  </a:lnTo>
                  <a:close/>
                  <a:moveTo>
                    <a:pt x="160" y="98"/>
                  </a:moveTo>
                  <a:cubicBezTo>
                    <a:pt x="164" y="99"/>
                    <a:pt x="167" y="97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0"/>
                    <a:pt x="166" y="87"/>
                    <a:pt x="163" y="86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5" y="86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2"/>
                    <a:pt x="146" y="96"/>
                    <a:pt x="149" y="96"/>
                  </a:cubicBezTo>
                  <a:lnTo>
                    <a:pt x="160" y="98"/>
                  </a:lnTo>
                  <a:close/>
                  <a:moveTo>
                    <a:pt x="49" y="26"/>
                  </a:moveTo>
                  <a:cubicBezTo>
                    <a:pt x="51" y="29"/>
                    <a:pt x="54" y="30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60" y="27"/>
                    <a:pt x="61" y="23"/>
                    <a:pt x="60" y="2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7"/>
                    <a:pt x="49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2" y="13"/>
                    <a:pt x="44" y="16"/>
                  </a:cubicBezTo>
                  <a:lnTo>
                    <a:pt x="49" y="26"/>
                  </a:lnTo>
                  <a:close/>
                  <a:moveTo>
                    <a:pt x="27" y="43"/>
                  </a:moveTo>
                  <a:cubicBezTo>
                    <a:pt x="30" y="45"/>
                    <a:pt x="33" y="45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40"/>
                    <a:pt x="38" y="36"/>
                    <a:pt x="35" y="3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4"/>
                    <a:pt x="20" y="24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9"/>
                    <a:pt x="16" y="33"/>
                    <a:pt x="19" y="36"/>
                  </a:cubicBezTo>
                  <a:lnTo>
                    <a:pt x="27" y="43"/>
                  </a:lnTo>
                  <a:close/>
                  <a:moveTo>
                    <a:pt x="16" y="68"/>
                  </a:moveTo>
                  <a:cubicBezTo>
                    <a:pt x="20" y="68"/>
                    <a:pt x="23" y="66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59"/>
                    <a:pt x="22" y="56"/>
                    <a:pt x="19" y="5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4" y="53"/>
                    <a:pt x="1" y="55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lnTo>
                    <a:pt x="16" y="68"/>
                  </a:lnTo>
                  <a:close/>
                  <a:moveTo>
                    <a:pt x="19" y="96"/>
                  </a:moveTo>
                  <a:cubicBezTo>
                    <a:pt x="22" y="96"/>
                    <a:pt x="25" y="92"/>
                    <a:pt x="24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6"/>
                    <a:pt x="20" y="84"/>
                    <a:pt x="17" y="84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2" y="87"/>
                    <a:pt x="0" y="90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7"/>
                    <a:pt x="5" y="99"/>
                    <a:pt x="8" y="98"/>
                  </a:cubicBezTo>
                  <a:lnTo>
                    <a:pt x="19" y="96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6" name="Google Shape;137;p14">
              <a:extLst>
                <a:ext uri="{FF2B5EF4-FFF2-40B4-BE49-F238E27FC236}">
                  <a16:creationId xmlns:a16="http://schemas.microsoft.com/office/drawing/2014/main" id="{4D0F3930-E347-4616-AEFE-7A6EEC2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60" y="1108621"/>
              <a:ext cx="311595" cy="208411"/>
            </a:xfrm>
            <a:custGeom>
              <a:avLst/>
              <a:gdLst>
                <a:gd name="T0" fmla="*/ 2147483646 w 235"/>
                <a:gd name="T1" fmla="*/ 1378586132 h 157"/>
                <a:gd name="T2" fmla="*/ 1443344394 w 235"/>
                <a:gd name="T3" fmla="*/ 646742889 h 157"/>
                <a:gd name="T4" fmla="*/ 1358444691 w 235"/>
                <a:gd name="T5" fmla="*/ 442506990 h 157"/>
                <a:gd name="T6" fmla="*/ 2147483646 w 235"/>
                <a:gd name="T7" fmla="*/ 255292811 h 157"/>
                <a:gd name="T8" fmla="*/ 2147483646 w 235"/>
                <a:gd name="T9" fmla="*/ 68078633 h 157"/>
                <a:gd name="T10" fmla="*/ 2147483646 w 235"/>
                <a:gd name="T11" fmla="*/ 1174350233 h 157"/>
                <a:gd name="T12" fmla="*/ 2147483646 w 235"/>
                <a:gd name="T13" fmla="*/ 1123293321 h 157"/>
                <a:gd name="T14" fmla="*/ 2147483646 w 235"/>
                <a:gd name="T15" fmla="*/ 0 h 157"/>
                <a:gd name="T16" fmla="*/ 84903823 w 235"/>
                <a:gd name="T17" fmla="*/ 1446664766 h 157"/>
                <a:gd name="T18" fmla="*/ 441492464 w 235"/>
                <a:gd name="T19" fmla="*/ 272314532 h 157"/>
                <a:gd name="T20" fmla="*/ 186785115 w 235"/>
                <a:gd name="T21" fmla="*/ 136157266 h 157"/>
                <a:gd name="T22" fmla="*/ 0 w 235"/>
                <a:gd name="T23" fmla="*/ 1327525095 h 157"/>
                <a:gd name="T24" fmla="*/ 1375422160 w 235"/>
                <a:gd name="T25" fmla="*/ 2147483646 h 157"/>
                <a:gd name="T26" fmla="*/ 1222600222 w 235"/>
                <a:gd name="T27" fmla="*/ 2147483646 h 157"/>
                <a:gd name="T28" fmla="*/ 1460325983 w 235"/>
                <a:gd name="T29" fmla="*/ 2147483646 h 157"/>
                <a:gd name="T30" fmla="*/ 1596170452 w 235"/>
                <a:gd name="T31" fmla="*/ 2147483646 h 157"/>
                <a:gd name="T32" fmla="*/ 899966518 w 235"/>
                <a:gd name="T33" fmla="*/ 2147483646 h 157"/>
                <a:gd name="T34" fmla="*/ 1273540868 w 235"/>
                <a:gd name="T35" fmla="*/ 1974267984 h 157"/>
                <a:gd name="T36" fmla="*/ 967888752 w 235"/>
                <a:gd name="T37" fmla="*/ 2127446971 h 157"/>
                <a:gd name="T38" fmla="*/ 577336934 w 235"/>
                <a:gd name="T39" fmla="*/ 1974267984 h 157"/>
                <a:gd name="T40" fmla="*/ 815066815 w 235"/>
                <a:gd name="T41" fmla="*/ 2147483646 h 157"/>
                <a:gd name="T42" fmla="*/ 1001851930 w 235"/>
                <a:gd name="T43" fmla="*/ 1701957577 h 157"/>
                <a:gd name="T44" fmla="*/ 696203935 w 235"/>
                <a:gd name="T45" fmla="*/ 1855132439 h 157"/>
                <a:gd name="T46" fmla="*/ 543377877 w 235"/>
                <a:gd name="T47" fmla="*/ 1872154160 h 157"/>
                <a:gd name="T48" fmla="*/ 526396288 w 235"/>
                <a:gd name="T49" fmla="*/ 1446664766 h 157"/>
                <a:gd name="T50" fmla="*/ 441492464 w 235"/>
                <a:gd name="T51" fmla="*/ 1548778590 h 157"/>
                <a:gd name="T52" fmla="*/ 339611173 w 235"/>
                <a:gd name="T53" fmla="*/ 1855132439 h 157"/>
                <a:gd name="T54" fmla="*/ 2147483646 w 235"/>
                <a:gd name="T55" fmla="*/ 1667918261 h 157"/>
                <a:gd name="T56" fmla="*/ 2020685448 w 235"/>
                <a:gd name="T57" fmla="*/ 612703573 h 157"/>
                <a:gd name="T58" fmla="*/ 1443344394 w 235"/>
                <a:gd name="T59" fmla="*/ 748860839 h 157"/>
                <a:gd name="T60" fmla="*/ 1307499925 w 235"/>
                <a:gd name="T61" fmla="*/ 357410761 h 157"/>
                <a:gd name="T62" fmla="*/ 628281700 w 235"/>
                <a:gd name="T63" fmla="*/ 1293485778 h 157"/>
                <a:gd name="T64" fmla="*/ 1052792576 w 235"/>
                <a:gd name="T65" fmla="*/ 1616857223 h 157"/>
                <a:gd name="T66" fmla="*/ 1426366926 w 235"/>
                <a:gd name="T67" fmla="*/ 2093407655 h 157"/>
                <a:gd name="T68" fmla="*/ 1782955567 w 235"/>
                <a:gd name="T69" fmla="*/ 2147483646 h 157"/>
                <a:gd name="T70" fmla="*/ 1884840979 w 235"/>
                <a:gd name="T71" fmla="*/ 2147483646 h 157"/>
                <a:gd name="T72" fmla="*/ 2003703860 w 235"/>
                <a:gd name="T73" fmla="*/ 2147483646 h 157"/>
                <a:gd name="T74" fmla="*/ 1647111098 w 235"/>
                <a:gd name="T75" fmla="*/ 1923211072 h 157"/>
                <a:gd name="T76" fmla="*/ 2147483646 w 235"/>
                <a:gd name="T77" fmla="*/ 2147483646 h 157"/>
                <a:gd name="T78" fmla="*/ 2147483646 w 235"/>
                <a:gd name="T79" fmla="*/ 2025329022 h 157"/>
                <a:gd name="T80" fmla="*/ 2037662916 w 235"/>
                <a:gd name="T81" fmla="*/ 1787053806 h 157"/>
                <a:gd name="T82" fmla="*/ 2105585151 w 235"/>
                <a:gd name="T83" fmla="*/ 1701957577 h 157"/>
                <a:gd name="T84" fmla="*/ 2147483646 w 235"/>
                <a:gd name="T85" fmla="*/ 1991289705 h 157"/>
                <a:gd name="T86" fmla="*/ 2147483646 w 235"/>
                <a:gd name="T87" fmla="*/ 1684935856 h 157"/>
                <a:gd name="T88" fmla="*/ 2147483646 w 235"/>
                <a:gd name="T89" fmla="*/ 1429643045 h 157"/>
                <a:gd name="T90" fmla="*/ 2147483646 w 235"/>
                <a:gd name="T91" fmla="*/ 1667918261 h 1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5" h="157" extrusionOk="0">
                  <a:moveTo>
                    <a:pt x="187" y="15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67" y="69"/>
                    <a:pt x="123" y="31"/>
                    <a:pt x="119" y="30"/>
                  </a:cubicBezTo>
                  <a:cubicBezTo>
                    <a:pt x="116" y="30"/>
                    <a:pt x="102" y="35"/>
                    <a:pt x="101" y="36"/>
                  </a:cubicBezTo>
                  <a:cubicBezTo>
                    <a:pt x="101" y="36"/>
                    <a:pt x="93" y="38"/>
                    <a:pt x="85" y="38"/>
                  </a:cubicBezTo>
                  <a:cubicBezTo>
                    <a:pt x="82" y="38"/>
                    <a:pt x="79" y="38"/>
                    <a:pt x="77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0"/>
                    <a:pt x="78" y="27"/>
                    <a:pt x="80" y="26"/>
                  </a:cubicBezTo>
                  <a:cubicBezTo>
                    <a:pt x="92" y="20"/>
                    <a:pt x="123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34" y="8"/>
                    <a:pt x="181" y="14"/>
                    <a:pt x="187" y="15"/>
                  </a:cubicBezTo>
                  <a:close/>
                  <a:moveTo>
                    <a:pt x="206" y="0"/>
                  </a:moveTo>
                  <a:cubicBezTo>
                    <a:pt x="206" y="0"/>
                    <a:pt x="205" y="0"/>
                    <a:pt x="204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4"/>
                    <a:pt x="193" y="5"/>
                    <a:pt x="192" y="7"/>
                  </a:cubicBezTo>
                  <a:cubicBezTo>
                    <a:pt x="191" y="8"/>
                    <a:pt x="191" y="10"/>
                    <a:pt x="192" y="1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6" y="72"/>
                    <a:pt x="219" y="74"/>
                    <a:pt x="222" y="72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3" y="68"/>
                    <a:pt x="234" y="67"/>
                    <a:pt x="235" y="66"/>
                  </a:cubicBezTo>
                  <a:cubicBezTo>
                    <a:pt x="235" y="64"/>
                    <a:pt x="235" y="62"/>
                    <a:pt x="235" y="61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1" y="1"/>
                    <a:pt x="209" y="0"/>
                    <a:pt x="206" y="0"/>
                  </a:cubicBezTo>
                  <a:close/>
                  <a:moveTo>
                    <a:pt x="0" y="78"/>
                  </a:moveTo>
                  <a:cubicBezTo>
                    <a:pt x="0" y="80"/>
                    <a:pt x="0" y="82"/>
                    <a:pt x="1" y="83"/>
                  </a:cubicBezTo>
                  <a:cubicBezTo>
                    <a:pt x="2" y="84"/>
                    <a:pt x="4" y="85"/>
                    <a:pt x="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8" y="86"/>
                    <a:pt x="21" y="83"/>
                    <a:pt x="22" y="8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4" y="10"/>
                    <a:pt x="22" y="9"/>
                    <a:pt x="2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5" y="11"/>
                    <a:pt x="5" y="14"/>
                  </a:cubicBezTo>
                  <a:lnTo>
                    <a:pt x="0" y="78"/>
                  </a:lnTo>
                  <a:close/>
                  <a:moveTo>
                    <a:pt x="97" y="136"/>
                  </a:moveTo>
                  <a:cubicBezTo>
                    <a:pt x="96" y="134"/>
                    <a:pt x="95" y="132"/>
                    <a:pt x="93" y="130"/>
                  </a:cubicBezTo>
                  <a:cubicBezTo>
                    <a:pt x="89" y="127"/>
                    <a:pt x="85" y="127"/>
                    <a:pt x="81" y="132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67" y="149"/>
                    <a:pt x="72" y="154"/>
                    <a:pt x="74" y="155"/>
                  </a:cubicBezTo>
                  <a:cubicBezTo>
                    <a:pt x="75" y="156"/>
                    <a:pt x="77" y="157"/>
                    <a:pt x="79" y="157"/>
                  </a:cubicBezTo>
                  <a:cubicBezTo>
                    <a:pt x="81" y="157"/>
                    <a:pt x="84" y="156"/>
                    <a:pt x="86" y="153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0"/>
                    <a:pt x="97" y="138"/>
                    <a:pt x="97" y="136"/>
                  </a:cubicBezTo>
                  <a:close/>
                  <a:moveTo>
                    <a:pt x="51" y="132"/>
                  </a:moveTo>
                  <a:cubicBezTo>
                    <a:pt x="47" y="136"/>
                    <a:pt x="48" y="139"/>
                    <a:pt x="53" y="143"/>
                  </a:cubicBezTo>
                  <a:cubicBezTo>
                    <a:pt x="57" y="147"/>
                    <a:pt x="62" y="146"/>
                    <a:pt x="65" y="142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82" y="122"/>
                    <a:pt x="77" y="117"/>
                    <a:pt x="75" y="116"/>
                  </a:cubicBezTo>
                  <a:cubicBezTo>
                    <a:pt x="71" y="112"/>
                    <a:pt x="67" y="113"/>
                    <a:pt x="63" y="11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1" y="132"/>
                  </a:lnTo>
                  <a:close/>
                  <a:moveTo>
                    <a:pt x="34" y="116"/>
                  </a:moveTo>
                  <a:cubicBezTo>
                    <a:pt x="33" y="118"/>
                    <a:pt x="32" y="120"/>
                    <a:pt x="32" y="123"/>
                  </a:cubicBezTo>
                  <a:cubicBezTo>
                    <a:pt x="33" y="125"/>
                    <a:pt x="34" y="127"/>
                    <a:pt x="36" y="128"/>
                  </a:cubicBezTo>
                  <a:cubicBezTo>
                    <a:pt x="40" y="132"/>
                    <a:pt x="44" y="131"/>
                    <a:pt x="48" y="127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2" y="110"/>
                    <a:pt x="63" y="108"/>
                    <a:pt x="62" y="105"/>
                  </a:cubicBezTo>
                  <a:cubicBezTo>
                    <a:pt x="62" y="103"/>
                    <a:pt x="61" y="101"/>
                    <a:pt x="59" y="100"/>
                  </a:cubicBezTo>
                  <a:cubicBezTo>
                    <a:pt x="55" y="96"/>
                    <a:pt x="50" y="97"/>
                    <a:pt x="47" y="10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9"/>
                    <a:pt x="40" y="109"/>
                    <a:pt x="40" y="109"/>
                  </a:cubicBezTo>
                  <a:lnTo>
                    <a:pt x="34" y="116"/>
                  </a:lnTo>
                  <a:close/>
                  <a:moveTo>
                    <a:pt x="32" y="110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9" y="90"/>
                    <a:pt x="44" y="85"/>
                    <a:pt x="43" y="83"/>
                  </a:cubicBezTo>
                  <a:cubicBezTo>
                    <a:pt x="38" y="80"/>
                    <a:pt x="34" y="81"/>
                    <a:pt x="31" y="85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8" y="100"/>
                    <a:pt x="17" y="102"/>
                    <a:pt x="18" y="104"/>
                  </a:cubicBezTo>
                  <a:cubicBezTo>
                    <a:pt x="18" y="107"/>
                    <a:pt x="19" y="108"/>
                    <a:pt x="20" y="109"/>
                  </a:cubicBezTo>
                  <a:cubicBezTo>
                    <a:pt x="22" y="111"/>
                    <a:pt x="25" y="113"/>
                    <a:pt x="27" y="113"/>
                  </a:cubicBezTo>
                  <a:cubicBezTo>
                    <a:pt x="29" y="113"/>
                    <a:pt x="30" y="112"/>
                    <a:pt x="32" y="110"/>
                  </a:cubicBezTo>
                  <a:close/>
                  <a:moveTo>
                    <a:pt x="178" y="98"/>
                  </a:moveTo>
                  <a:cubicBezTo>
                    <a:pt x="181" y="95"/>
                    <a:pt x="183" y="90"/>
                    <a:pt x="177" y="85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51" y="62"/>
                    <a:pt x="124" y="40"/>
                    <a:pt x="119" y="36"/>
                  </a:cubicBezTo>
                  <a:cubicBezTo>
                    <a:pt x="116" y="37"/>
                    <a:pt x="109" y="39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1"/>
                    <a:pt x="93" y="44"/>
                    <a:pt x="85" y="44"/>
                  </a:cubicBezTo>
                  <a:cubicBezTo>
                    <a:pt x="81" y="44"/>
                    <a:pt x="77" y="43"/>
                    <a:pt x="74" y="41"/>
                  </a:cubicBezTo>
                  <a:cubicBezTo>
                    <a:pt x="70" y="38"/>
                    <a:pt x="69" y="34"/>
                    <a:pt x="69" y="32"/>
                  </a:cubicBezTo>
                  <a:cubicBezTo>
                    <a:pt x="69" y="27"/>
                    <a:pt x="74" y="23"/>
                    <a:pt x="77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1" y="76"/>
                    <a:pt x="35" y="76"/>
                    <a:pt x="37" y="76"/>
                  </a:cubicBezTo>
                  <a:cubicBezTo>
                    <a:pt x="40" y="76"/>
                    <a:pt x="43" y="77"/>
                    <a:pt x="46" y="79"/>
                  </a:cubicBezTo>
                  <a:cubicBezTo>
                    <a:pt x="50" y="83"/>
                    <a:pt x="52" y="87"/>
                    <a:pt x="52" y="92"/>
                  </a:cubicBezTo>
                  <a:cubicBezTo>
                    <a:pt x="55" y="91"/>
                    <a:pt x="59" y="93"/>
                    <a:pt x="62" y="95"/>
                  </a:cubicBezTo>
                  <a:cubicBezTo>
                    <a:pt x="67" y="99"/>
                    <a:pt x="69" y="103"/>
                    <a:pt x="68" y="108"/>
                  </a:cubicBezTo>
                  <a:cubicBezTo>
                    <a:pt x="72" y="108"/>
                    <a:pt x="75" y="109"/>
                    <a:pt x="78" y="112"/>
                  </a:cubicBezTo>
                  <a:cubicBezTo>
                    <a:pt x="82" y="115"/>
                    <a:pt x="84" y="119"/>
                    <a:pt x="84" y="123"/>
                  </a:cubicBezTo>
                  <a:cubicBezTo>
                    <a:pt x="88" y="122"/>
                    <a:pt x="93" y="123"/>
                    <a:pt x="96" y="126"/>
                  </a:cubicBezTo>
                  <a:cubicBezTo>
                    <a:pt x="102" y="130"/>
                    <a:pt x="103" y="136"/>
                    <a:pt x="101" y="141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8" y="146"/>
                    <a:pt x="109" y="147"/>
                    <a:pt x="111" y="147"/>
                  </a:cubicBezTo>
                  <a:cubicBezTo>
                    <a:pt x="114" y="147"/>
                    <a:pt x="116" y="145"/>
                    <a:pt x="117" y="144"/>
                  </a:cubicBezTo>
                  <a:cubicBezTo>
                    <a:pt x="120" y="140"/>
                    <a:pt x="121" y="138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7" y="116"/>
                    <a:pt x="97" y="116"/>
                    <a:pt x="97" y="115"/>
                  </a:cubicBezTo>
                  <a:cubicBezTo>
                    <a:pt x="97" y="114"/>
                    <a:pt x="97" y="113"/>
                    <a:pt x="97" y="113"/>
                  </a:cubicBezTo>
                  <a:cubicBezTo>
                    <a:pt x="99" y="111"/>
                    <a:pt x="101" y="111"/>
                    <a:pt x="102" y="112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9" y="135"/>
                    <a:pt x="131" y="135"/>
                    <a:pt x="132" y="135"/>
                  </a:cubicBezTo>
                  <a:cubicBezTo>
                    <a:pt x="135" y="135"/>
                    <a:pt x="138" y="134"/>
                    <a:pt x="140" y="132"/>
                  </a:cubicBezTo>
                  <a:cubicBezTo>
                    <a:pt x="141" y="130"/>
                    <a:pt x="142" y="128"/>
                    <a:pt x="142" y="125"/>
                  </a:cubicBezTo>
                  <a:cubicBezTo>
                    <a:pt x="141" y="123"/>
                    <a:pt x="140" y="121"/>
                    <a:pt x="138" y="119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4"/>
                    <a:pt x="119" y="103"/>
                    <a:pt x="119" y="103"/>
                  </a:cubicBezTo>
                  <a:cubicBezTo>
                    <a:pt x="119" y="102"/>
                    <a:pt x="119" y="101"/>
                    <a:pt x="120" y="100"/>
                  </a:cubicBezTo>
                  <a:cubicBezTo>
                    <a:pt x="121" y="99"/>
                    <a:pt x="123" y="99"/>
                    <a:pt x="124" y="10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1"/>
                    <a:pt x="152" y="121"/>
                    <a:pt x="154" y="121"/>
                  </a:cubicBezTo>
                  <a:cubicBezTo>
                    <a:pt x="156" y="121"/>
                    <a:pt x="159" y="120"/>
                    <a:pt x="162" y="117"/>
                  </a:cubicBezTo>
                  <a:cubicBezTo>
                    <a:pt x="163" y="115"/>
                    <a:pt x="164" y="113"/>
                    <a:pt x="164" y="111"/>
                  </a:cubicBezTo>
                  <a:cubicBezTo>
                    <a:pt x="164" y="108"/>
                    <a:pt x="163" y="106"/>
                    <a:pt x="160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39" y="87"/>
                    <a:pt x="139" y="85"/>
                    <a:pt x="140" y="84"/>
                  </a:cubicBezTo>
                  <a:cubicBezTo>
                    <a:pt x="141" y="83"/>
                    <a:pt x="143" y="83"/>
                    <a:pt x="145" y="84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9" y="104"/>
                    <a:pt x="174" y="103"/>
                    <a:pt x="178" y="98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7" name="Google Shape;138;p14">
              <a:extLst>
                <a:ext uri="{FF2B5EF4-FFF2-40B4-BE49-F238E27FC236}">
                  <a16:creationId xmlns:a16="http://schemas.microsoft.com/office/drawing/2014/main" id="{274616CD-B526-4241-9719-FBCAB28D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761" y="1084613"/>
              <a:ext cx="270730" cy="225779"/>
            </a:xfrm>
            <a:custGeom>
              <a:avLst/>
              <a:gdLst>
                <a:gd name="T0" fmla="*/ 459283516 w 204"/>
                <a:gd name="T1" fmla="*/ 2147483646 h 170"/>
                <a:gd name="T2" fmla="*/ 459283516 w 204"/>
                <a:gd name="T3" fmla="*/ 1584373895 h 170"/>
                <a:gd name="T4" fmla="*/ 578358700 w 204"/>
                <a:gd name="T5" fmla="*/ 1465118038 h 170"/>
                <a:gd name="T6" fmla="*/ 765473901 w 204"/>
                <a:gd name="T7" fmla="*/ 1465118038 h 170"/>
                <a:gd name="T8" fmla="*/ 884549086 w 204"/>
                <a:gd name="T9" fmla="*/ 1584373895 h 170"/>
                <a:gd name="T10" fmla="*/ 884549086 w 204"/>
                <a:gd name="T11" fmla="*/ 2147483646 h 170"/>
                <a:gd name="T12" fmla="*/ 765473901 w 204"/>
                <a:gd name="T13" fmla="*/ 2147483646 h 170"/>
                <a:gd name="T14" fmla="*/ 578358700 w 204"/>
                <a:gd name="T15" fmla="*/ 2147483646 h 170"/>
                <a:gd name="T16" fmla="*/ 459283516 w 204"/>
                <a:gd name="T17" fmla="*/ 2147483646 h 170"/>
                <a:gd name="T18" fmla="*/ 1275792585 w 204"/>
                <a:gd name="T19" fmla="*/ 1192537938 h 170"/>
                <a:gd name="T20" fmla="*/ 1156717401 w 204"/>
                <a:gd name="T21" fmla="*/ 1294755475 h 170"/>
                <a:gd name="T22" fmla="*/ 1156717401 w 204"/>
                <a:gd name="T23" fmla="*/ 2147483646 h 170"/>
                <a:gd name="T24" fmla="*/ 1275792585 w 204"/>
                <a:gd name="T25" fmla="*/ 2147483646 h 170"/>
                <a:gd name="T26" fmla="*/ 1462907786 w 204"/>
                <a:gd name="T27" fmla="*/ 2147483646 h 170"/>
                <a:gd name="T28" fmla="*/ 1581982971 w 204"/>
                <a:gd name="T29" fmla="*/ 2147483646 h 170"/>
                <a:gd name="T30" fmla="*/ 1581982971 w 204"/>
                <a:gd name="T31" fmla="*/ 1294755475 h 170"/>
                <a:gd name="T32" fmla="*/ 1462907786 w 204"/>
                <a:gd name="T33" fmla="*/ 1192537938 h 170"/>
                <a:gd name="T34" fmla="*/ 1275792585 w 204"/>
                <a:gd name="T35" fmla="*/ 1192537938 h 170"/>
                <a:gd name="T36" fmla="*/ 1973226470 w 204"/>
                <a:gd name="T37" fmla="*/ 954030350 h 170"/>
                <a:gd name="T38" fmla="*/ 1854151286 w 204"/>
                <a:gd name="T39" fmla="*/ 1056247888 h 170"/>
                <a:gd name="T40" fmla="*/ 1854151286 w 204"/>
                <a:gd name="T41" fmla="*/ 2147483646 h 170"/>
                <a:gd name="T42" fmla="*/ 1973226470 w 204"/>
                <a:gd name="T43" fmla="*/ 2147483646 h 170"/>
                <a:gd name="T44" fmla="*/ 2147483646 w 204"/>
                <a:gd name="T45" fmla="*/ 2147483646 h 170"/>
                <a:gd name="T46" fmla="*/ 2147483646 w 204"/>
                <a:gd name="T47" fmla="*/ 2147483646 h 170"/>
                <a:gd name="T48" fmla="*/ 2147483646 w 204"/>
                <a:gd name="T49" fmla="*/ 1056247888 h 170"/>
                <a:gd name="T50" fmla="*/ 2147483646 w 204"/>
                <a:gd name="T51" fmla="*/ 954030350 h 170"/>
                <a:gd name="T52" fmla="*/ 1973226470 w 204"/>
                <a:gd name="T53" fmla="*/ 954030350 h 170"/>
                <a:gd name="T54" fmla="*/ 2147483646 w 204"/>
                <a:gd name="T55" fmla="*/ 698488570 h 170"/>
                <a:gd name="T56" fmla="*/ 2147483646 w 204"/>
                <a:gd name="T57" fmla="*/ 817740300 h 170"/>
                <a:gd name="T58" fmla="*/ 2147483646 w 204"/>
                <a:gd name="T59" fmla="*/ 2147483646 h 170"/>
                <a:gd name="T60" fmla="*/ 2147483646 w 204"/>
                <a:gd name="T61" fmla="*/ 2147483646 h 170"/>
                <a:gd name="T62" fmla="*/ 2147483646 w 204"/>
                <a:gd name="T63" fmla="*/ 2147483646 h 170"/>
                <a:gd name="T64" fmla="*/ 2147483646 w 204"/>
                <a:gd name="T65" fmla="*/ 2147483646 h 170"/>
                <a:gd name="T66" fmla="*/ 2147483646 w 204"/>
                <a:gd name="T67" fmla="*/ 817740300 h 170"/>
                <a:gd name="T68" fmla="*/ 2147483646 w 204"/>
                <a:gd name="T69" fmla="*/ 698488570 h 170"/>
                <a:gd name="T70" fmla="*/ 2147483646 w 204"/>
                <a:gd name="T71" fmla="*/ 698488570 h 170"/>
                <a:gd name="T72" fmla="*/ 527327657 w 204"/>
                <a:gd name="T73" fmla="*/ 1158465425 h 170"/>
                <a:gd name="T74" fmla="*/ 2147483646 w 204"/>
                <a:gd name="T75" fmla="*/ 391835958 h 170"/>
                <a:gd name="T76" fmla="*/ 2147483646 w 204"/>
                <a:gd name="T77" fmla="*/ 494053495 h 170"/>
                <a:gd name="T78" fmla="*/ 2147483646 w 204"/>
                <a:gd name="T79" fmla="*/ 153328370 h 170"/>
                <a:gd name="T80" fmla="*/ 2147483646 w 204"/>
                <a:gd name="T81" fmla="*/ 136290050 h 170"/>
                <a:gd name="T82" fmla="*/ 2147483646 w 204"/>
                <a:gd name="T83" fmla="*/ 255545908 h 170"/>
                <a:gd name="T84" fmla="*/ 493305586 w 204"/>
                <a:gd name="T85" fmla="*/ 1005141183 h 170"/>
                <a:gd name="T86" fmla="*/ 527327657 w 204"/>
                <a:gd name="T87" fmla="*/ 1158465425 h 170"/>
                <a:gd name="T88" fmla="*/ 2147483646 w 204"/>
                <a:gd name="T89" fmla="*/ 2147483646 h 170"/>
                <a:gd name="T90" fmla="*/ 2147483646 w 204"/>
                <a:gd name="T91" fmla="*/ 2147483646 h 170"/>
                <a:gd name="T92" fmla="*/ 2147483646 w 204"/>
                <a:gd name="T93" fmla="*/ 2147483646 h 170"/>
                <a:gd name="T94" fmla="*/ 289181412 w 204"/>
                <a:gd name="T95" fmla="*/ 2147483646 h 170"/>
                <a:gd name="T96" fmla="*/ 289181412 w 204"/>
                <a:gd name="T97" fmla="*/ 357763445 h 170"/>
                <a:gd name="T98" fmla="*/ 408252472 w 204"/>
                <a:gd name="T99" fmla="*/ 357763445 h 170"/>
                <a:gd name="T100" fmla="*/ 204128298 w 204"/>
                <a:gd name="T101" fmla="*/ 0 h 170"/>
                <a:gd name="T102" fmla="*/ 0 w 204"/>
                <a:gd name="T103" fmla="*/ 357763445 h 170"/>
                <a:gd name="T104" fmla="*/ 136084157 w 204"/>
                <a:gd name="T105" fmla="*/ 357763445 h 170"/>
                <a:gd name="T106" fmla="*/ 136084157 w 204"/>
                <a:gd name="T107" fmla="*/ 2147483646 h 170"/>
                <a:gd name="T108" fmla="*/ 136084157 w 204"/>
                <a:gd name="T109" fmla="*/ 2147483646 h 170"/>
                <a:gd name="T110" fmla="*/ 136084157 w 204"/>
                <a:gd name="T111" fmla="*/ 2147483646 h 170"/>
                <a:gd name="T112" fmla="*/ 2147483646 w 204"/>
                <a:gd name="T113" fmla="*/ 2147483646 h 170"/>
                <a:gd name="T114" fmla="*/ 2147483646 w 204"/>
                <a:gd name="T115" fmla="*/ 2147483646 h 170"/>
                <a:gd name="T116" fmla="*/ 2147483646 w 204"/>
                <a:gd name="T117" fmla="*/ 2147483646 h 17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4" h="170" extrusionOk="0">
                  <a:moveTo>
                    <a:pt x="27" y="139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89"/>
                    <a:pt x="30" y="86"/>
                    <a:pt x="34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9" y="86"/>
                    <a:pt x="52" y="89"/>
                    <a:pt x="52" y="9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2"/>
                    <a:pt x="49" y="145"/>
                    <a:pt x="45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0" y="145"/>
                    <a:pt x="27" y="142"/>
                    <a:pt x="27" y="139"/>
                  </a:cubicBezTo>
                  <a:close/>
                  <a:moveTo>
                    <a:pt x="75" y="70"/>
                  </a:moveTo>
                  <a:cubicBezTo>
                    <a:pt x="71" y="70"/>
                    <a:pt x="68" y="73"/>
                    <a:pt x="68" y="76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2"/>
                    <a:pt x="71" y="145"/>
                    <a:pt x="75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90" y="145"/>
                    <a:pt x="93" y="142"/>
                    <a:pt x="93" y="13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3"/>
                    <a:pt x="90" y="70"/>
                    <a:pt x="86" y="70"/>
                  </a:cubicBezTo>
                  <a:lnTo>
                    <a:pt x="75" y="70"/>
                  </a:lnTo>
                  <a:close/>
                  <a:moveTo>
                    <a:pt x="116" y="56"/>
                  </a:moveTo>
                  <a:cubicBezTo>
                    <a:pt x="112" y="56"/>
                    <a:pt x="109" y="59"/>
                    <a:pt x="109" y="62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42"/>
                    <a:pt x="112" y="145"/>
                    <a:pt x="116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0" y="145"/>
                    <a:pt x="133" y="142"/>
                    <a:pt x="133" y="139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59"/>
                    <a:pt x="130" y="56"/>
                    <a:pt x="127" y="56"/>
                  </a:cubicBezTo>
                  <a:lnTo>
                    <a:pt x="116" y="56"/>
                  </a:lnTo>
                  <a:close/>
                  <a:moveTo>
                    <a:pt x="156" y="41"/>
                  </a:moveTo>
                  <a:cubicBezTo>
                    <a:pt x="153" y="41"/>
                    <a:pt x="150" y="44"/>
                    <a:pt x="150" y="4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42"/>
                    <a:pt x="153" y="145"/>
                    <a:pt x="156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71" y="145"/>
                    <a:pt x="174" y="142"/>
                    <a:pt x="174" y="13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1"/>
                    <a:pt x="168" y="41"/>
                  </a:cubicBezTo>
                  <a:lnTo>
                    <a:pt x="156" y="41"/>
                  </a:lnTo>
                  <a:close/>
                  <a:moveTo>
                    <a:pt x="31" y="68"/>
                  </a:moveTo>
                  <a:cubicBezTo>
                    <a:pt x="74" y="60"/>
                    <a:pt x="115" y="44"/>
                    <a:pt x="151" y="23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11" y="36"/>
                    <a:pt x="72" y="51"/>
                    <a:pt x="29" y="59"/>
                  </a:cubicBezTo>
                  <a:lnTo>
                    <a:pt x="31" y="68"/>
                  </a:lnTo>
                  <a:close/>
                  <a:moveTo>
                    <a:pt x="204" y="158"/>
                  </a:moveTo>
                  <a:cubicBezTo>
                    <a:pt x="183" y="146"/>
                    <a:pt x="183" y="146"/>
                    <a:pt x="183" y="146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70"/>
                    <a:pt x="183" y="170"/>
                    <a:pt x="183" y="170"/>
                  </a:cubicBezTo>
                  <a:lnTo>
                    <a:pt x="204" y="158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8" name="Google Shape;139;p14">
              <a:extLst>
                <a:ext uri="{FF2B5EF4-FFF2-40B4-BE49-F238E27FC236}">
                  <a16:creationId xmlns:a16="http://schemas.microsoft.com/office/drawing/2014/main" id="{4B3C5F05-BD10-48DF-B536-6889120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905" y="1091253"/>
              <a:ext cx="396390" cy="207389"/>
            </a:xfrm>
            <a:custGeom>
              <a:avLst/>
              <a:gdLst>
                <a:gd name="T0" fmla="*/ 2147483646 w 299"/>
                <a:gd name="T1" fmla="*/ 2147483646 h 156"/>
                <a:gd name="T2" fmla="*/ 2147483646 w 299"/>
                <a:gd name="T3" fmla="*/ 2147483646 h 156"/>
                <a:gd name="T4" fmla="*/ 2147483646 w 299"/>
                <a:gd name="T5" fmla="*/ 2147483646 h 156"/>
                <a:gd name="T6" fmla="*/ 1765395101 w 299"/>
                <a:gd name="T7" fmla="*/ 2147483646 h 156"/>
                <a:gd name="T8" fmla="*/ 1544720199 w 299"/>
                <a:gd name="T9" fmla="*/ 2147483646 h 156"/>
                <a:gd name="T10" fmla="*/ 1442872145 w 299"/>
                <a:gd name="T11" fmla="*/ 2099593898 h 156"/>
                <a:gd name="T12" fmla="*/ 1918171302 w 299"/>
                <a:gd name="T13" fmla="*/ 1792337262 h 156"/>
                <a:gd name="T14" fmla="*/ 2138842084 w 299"/>
                <a:gd name="T15" fmla="*/ 1706987278 h 156"/>
                <a:gd name="T16" fmla="*/ 2147483646 w 299"/>
                <a:gd name="T17" fmla="*/ 1382658993 h 156"/>
                <a:gd name="T18" fmla="*/ 1935145977 w 299"/>
                <a:gd name="T19" fmla="*/ 580374105 h 156"/>
                <a:gd name="T20" fmla="*/ 2147483646 w 299"/>
                <a:gd name="T21" fmla="*/ 34139167 h 156"/>
                <a:gd name="T22" fmla="*/ 2147483646 w 299"/>
                <a:gd name="T23" fmla="*/ 0 h 156"/>
                <a:gd name="T24" fmla="*/ 2147483646 w 299"/>
                <a:gd name="T25" fmla="*/ 34139167 h 156"/>
                <a:gd name="T26" fmla="*/ 2147483646 w 299"/>
                <a:gd name="T27" fmla="*/ 580374105 h 156"/>
                <a:gd name="T28" fmla="*/ 2147483646 w 299"/>
                <a:gd name="T29" fmla="*/ 1382658993 h 156"/>
                <a:gd name="T30" fmla="*/ 2147483646 w 299"/>
                <a:gd name="T31" fmla="*/ 1706987278 h 156"/>
                <a:gd name="T32" fmla="*/ 2147483646 w 299"/>
                <a:gd name="T33" fmla="*/ 1792337262 h 156"/>
                <a:gd name="T34" fmla="*/ 2147483646 w 299"/>
                <a:gd name="T35" fmla="*/ 2099593898 h 156"/>
                <a:gd name="T36" fmla="*/ 2147483646 w 299"/>
                <a:gd name="T37" fmla="*/ 2147483646 h 156"/>
                <a:gd name="T38" fmla="*/ 2147483646 w 299"/>
                <a:gd name="T39" fmla="*/ 2147483646 h 156"/>
                <a:gd name="T40" fmla="*/ 2147483646 w 299"/>
                <a:gd name="T41" fmla="*/ 2065454731 h 156"/>
                <a:gd name="T42" fmla="*/ 2147483646 w 299"/>
                <a:gd name="T43" fmla="*/ 1997176396 h 156"/>
                <a:gd name="T44" fmla="*/ 2147483646 w 299"/>
                <a:gd name="T45" fmla="*/ 1775265613 h 156"/>
                <a:gd name="T46" fmla="*/ 2147483646 w 299"/>
                <a:gd name="T47" fmla="*/ 1229030675 h 156"/>
                <a:gd name="T48" fmla="*/ 2147483646 w 299"/>
                <a:gd name="T49" fmla="*/ 836424056 h 156"/>
                <a:gd name="T50" fmla="*/ 2147483646 w 299"/>
                <a:gd name="T51" fmla="*/ 819352406 h 156"/>
                <a:gd name="T52" fmla="*/ 2147483646 w 299"/>
                <a:gd name="T53" fmla="*/ 836424056 h 156"/>
                <a:gd name="T54" fmla="*/ 2147483646 w 299"/>
                <a:gd name="T55" fmla="*/ 1229030675 h 156"/>
                <a:gd name="T56" fmla="*/ 2147483646 w 299"/>
                <a:gd name="T57" fmla="*/ 1775265613 h 156"/>
                <a:gd name="T58" fmla="*/ 2147483646 w 299"/>
                <a:gd name="T59" fmla="*/ 1997176396 h 156"/>
                <a:gd name="T60" fmla="*/ 2147483646 w 299"/>
                <a:gd name="T61" fmla="*/ 1997176396 h 156"/>
                <a:gd name="T62" fmla="*/ 2147483646 w 299"/>
                <a:gd name="T63" fmla="*/ 2048383081 h 156"/>
                <a:gd name="T64" fmla="*/ 2147483646 w 299"/>
                <a:gd name="T65" fmla="*/ 2147483646 h 156"/>
                <a:gd name="T66" fmla="*/ 2147483646 w 299"/>
                <a:gd name="T67" fmla="*/ 2147483646 h 156"/>
                <a:gd name="T68" fmla="*/ 2147483646 w 299"/>
                <a:gd name="T69" fmla="*/ 2147483646 h 156"/>
                <a:gd name="T70" fmla="*/ 2147483646 w 299"/>
                <a:gd name="T71" fmla="*/ 2147483646 h 156"/>
                <a:gd name="T72" fmla="*/ 2147483646 w 299"/>
                <a:gd name="T73" fmla="*/ 2147483646 h 156"/>
                <a:gd name="T74" fmla="*/ 2147483646 w 299"/>
                <a:gd name="T75" fmla="*/ 2147483646 h 156"/>
                <a:gd name="T76" fmla="*/ 2147483646 w 299"/>
                <a:gd name="T77" fmla="*/ 2147483646 h 156"/>
                <a:gd name="T78" fmla="*/ 1188247891 w 299"/>
                <a:gd name="T79" fmla="*/ 2147483646 h 156"/>
                <a:gd name="T80" fmla="*/ 1290095945 w 299"/>
                <a:gd name="T81" fmla="*/ 2048383081 h 156"/>
                <a:gd name="T82" fmla="*/ 1408922794 w 299"/>
                <a:gd name="T83" fmla="*/ 1945965580 h 156"/>
                <a:gd name="T84" fmla="*/ 1341019972 w 299"/>
                <a:gd name="T85" fmla="*/ 1928893931 h 156"/>
                <a:gd name="T86" fmla="*/ 1273121269 w 299"/>
                <a:gd name="T87" fmla="*/ 1672848111 h 156"/>
                <a:gd name="T88" fmla="*/ 1493796172 w 299"/>
                <a:gd name="T89" fmla="*/ 1058330708 h 156"/>
                <a:gd name="T90" fmla="*/ 1120345069 w 299"/>
                <a:gd name="T91" fmla="*/ 631584921 h 156"/>
                <a:gd name="T92" fmla="*/ 984547664 w 299"/>
                <a:gd name="T93" fmla="*/ 614517403 h 156"/>
                <a:gd name="T94" fmla="*/ 848746139 w 299"/>
                <a:gd name="T95" fmla="*/ 631584921 h 156"/>
                <a:gd name="T96" fmla="*/ 475299157 w 299"/>
                <a:gd name="T97" fmla="*/ 1058330708 h 156"/>
                <a:gd name="T98" fmla="*/ 695974059 w 299"/>
                <a:gd name="T99" fmla="*/ 1672848111 h 156"/>
                <a:gd name="T100" fmla="*/ 628071237 w 299"/>
                <a:gd name="T101" fmla="*/ 1928893931 h 156"/>
                <a:gd name="T102" fmla="*/ 458324481 w 299"/>
                <a:gd name="T103" fmla="*/ 1997176396 h 156"/>
                <a:gd name="T104" fmla="*/ 84873378 w 299"/>
                <a:gd name="T105" fmla="*/ 2147483646 h 156"/>
                <a:gd name="T106" fmla="*/ 169750876 w 299"/>
                <a:gd name="T107" fmla="*/ 2147483646 h 156"/>
                <a:gd name="T108" fmla="*/ 339497632 w 299"/>
                <a:gd name="T109" fmla="*/ 2147483646 h 156"/>
                <a:gd name="T110" fmla="*/ 984547664 w 299"/>
                <a:gd name="T111" fmla="*/ 2147483646 h 156"/>
                <a:gd name="T112" fmla="*/ 1510770847 w 299"/>
                <a:gd name="T113" fmla="*/ 2147483646 h 156"/>
                <a:gd name="T114" fmla="*/ 1425897470 w 299"/>
                <a:gd name="T115" fmla="*/ 2147483646 h 156"/>
                <a:gd name="T116" fmla="*/ 1188247891 w 299"/>
                <a:gd name="T117" fmla="*/ 2147483646 h 1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9" h="156" extrusionOk="0">
                  <a:moveTo>
                    <a:pt x="216" y="147"/>
                  </a:moveTo>
                  <a:cubicBezTo>
                    <a:pt x="212" y="149"/>
                    <a:pt x="207" y="151"/>
                    <a:pt x="202" y="152"/>
                  </a:cubicBezTo>
                  <a:cubicBezTo>
                    <a:pt x="188" y="155"/>
                    <a:pt x="172" y="156"/>
                    <a:pt x="153" y="156"/>
                  </a:cubicBezTo>
                  <a:cubicBezTo>
                    <a:pt x="134" y="156"/>
                    <a:pt x="119" y="155"/>
                    <a:pt x="104" y="152"/>
                  </a:cubicBezTo>
                  <a:cubicBezTo>
                    <a:pt x="99" y="151"/>
                    <a:pt x="95" y="149"/>
                    <a:pt x="91" y="147"/>
                  </a:cubicBezTo>
                  <a:cubicBezTo>
                    <a:pt x="78" y="141"/>
                    <a:pt x="78" y="131"/>
                    <a:pt x="85" y="123"/>
                  </a:cubicBezTo>
                  <a:cubicBezTo>
                    <a:pt x="93" y="115"/>
                    <a:pt x="102" y="110"/>
                    <a:pt x="113" y="105"/>
                  </a:cubicBezTo>
                  <a:cubicBezTo>
                    <a:pt x="117" y="103"/>
                    <a:pt x="122" y="101"/>
                    <a:pt x="126" y="100"/>
                  </a:cubicBezTo>
                  <a:cubicBezTo>
                    <a:pt x="135" y="96"/>
                    <a:pt x="138" y="87"/>
                    <a:pt x="131" y="81"/>
                  </a:cubicBezTo>
                  <a:cubicBezTo>
                    <a:pt x="118" y="68"/>
                    <a:pt x="113" y="52"/>
                    <a:pt x="114" y="34"/>
                  </a:cubicBezTo>
                  <a:cubicBezTo>
                    <a:pt x="115" y="16"/>
                    <a:pt x="125" y="6"/>
                    <a:pt x="142" y="2"/>
                  </a:cubicBezTo>
                  <a:cubicBezTo>
                    <a:pt x="146" y="1"/>
                    <a:pt x="150" y="1"/>
                    <a:pt x="153" y="0"/>
                  </a:cubicBezTo>
                  <a:cubicBezTo>
                    <a:pt x="157" y="1"/>
                    <a:pt x="160" y="1"/>
                    <a:pt x="164" y="2"/>
                  </a:cubicBezTo>
                  <a:cubicBezTo>
                    <a:pt x="181" y="6"/>
                    <a:pt x="192" y="16"/>
                    <a:pt x="193" y="34"/>
                  </a:cubicBezTo>
                  <a:cubicBezTo>
                    <a:pt x="193" y="52"/>
                    <a:pt x="188" y="68"/>
                    <a:pt x="175" y="81"/>
                  </a:cubicBezTo>
                  <a:cubicBezTo>
                    <a:pt x="169" y="87"/>
                    <a:pt x="171" y="96"/>
                    <a:pt x="180" y="100"/>
                  </a:cubicBezTo>
                  <a:cubicBezTo>
                    <a:pt x="185" y="101"/>
                    <a:pt x="189" y="103"/>
                    <a:pt x="194" y="105"/>
                  </a:cubicBezTo>
                  <a:cubicBezTo>
                    <a:pt x="204" y="110"/>
                    <a:pt x="214" y="115"/>
                    <a:pt x="222" y="123"/>
                  </a:cubicBezTo>
                  <a:cubicBezTo>
                    <a:pt x="227" y="128"/>
                    <a:pt x="229" y="141"/>
                    <a:pt x="216" y="147"/>
                  </a:cubicBezTo>
                  <a:close/>
                  <a:moveTo>
                    <a:pt x="294" y="133"/>
                  </a:moveTo>
                  <a:cubicBezTo>
                    <a:pt x="289" y="128"/>
                    <a:pt x="282" y="124"/>
                    <a:pt x="275" y="121"/>
                  </a:cubicBezTo>
                  <a:cubicBezTo>
                    <a:pt x="272" y="119"/>
                    <a:pt x="269" y="118"/>
                    <a:pt x="265" y="117"/>
                  </a:cubicBezTo>
                  <a:cubicBezTo>
                    <a:pt x="259" y="114"/>
                    <a:pt x="258" y="108"/>
                    <a:pt x="262" y="104"/>
                  </a:cubicBezTo>
                  <a:cubicBezTo>
                    <a:pt x="271" y="95"/>
                    <a:pt x="275" y="84"/>
                    <a:pt x="274" y="72"/>
                  </a:cubicBezTo>
                  <a:cubicBezTo>
                    <a:pt x="274" y="59"/>
                    <a:pt x="266" y="52"/>
                    <a:pt x="254" y="49"/>
                  </a:cubicBezTo>
                  <a:cubicBezTo>
                    <a:pt x="252" y="48"/>
                    <a:pt x="249" y="48"/>
                    <a:pt x="247" y="48"/>
                  </a:cubicBezTo>
                  <a:cubicBezTo>
                    <a:pt x="244" y="48"/>
                    <a:pt x="242" y="48"/>
                    <a:pt x="239" y="49"/>
                  </a:cubicBezTo>
                  <a:cubicBezTo>
                    <a:pt x="227" y="52"/>
                    <a:pt x="220" y="59"/>
                    <a:pt x="219" y="72"/>
                  </a:cubicBezTo>
                  <a:cubicBezTo>
                    <a:pt x="219" y="84"/>
                    <a:pt x="222" y="95"/>
                    <a:pt x="231" y="104"/>
                  </a:cubicBezTo>
                  <a:cubicBezTo>
                    <a:pt x="236" y="108"/>
                    <a:pt x="234" y="114"/>
                    <a:pt x="228" y="117"/>
                  </a:cubicBezTo>
                  <a:cubicBezTo>
                    <a:pt x="228" y="117"/>
                    <a:pt x="228" y="117"/>
                    <a:pt x="227" y="117"/>
                  </a:cubicBezTo>
                  <a:cubicBezTo>
                    <a:pt x="228" y="118"/>
                    <a:pt x="229" y="119"/>
                    <a:pt x="230" y="120"/>
                  </a:cubicBezTo>
                  <a:cubicBezTo>
                    <a:pt x="234" y="124"/>
                    <a:pt x="236" y="131"/>
                    <a:pt x="235" y="137"/>
                  </a:cubicBezTo>
                  <a:cubicBezTo>
                    <a:pt x="234" y="143"/>
                    <a:pt x="230" y="149"/>
                    <a:pt x="223" y="152"/>
                  </a:cubicBezTo>
                  <a:cubicBezTo>
                    <a:pt x="221" y="153"/>
                    <a:pt x="219" y="153"/>
                    <a:pt x="217" y="154"/>
                  </a:cubicBezTo>
                  <a:cubicBezTo>
                    <a:pt x="226" y="156"/>
                    <a:pt x="236" y="156"/>
                    <a:pt x="247" y="156"/>
                  </a:cubicBezTo>
                  <a:cubicBezTo>
                    <a:pt x="260" y="156"/>
                    <a:pt x="271" y="156"/>
                    <a:pt x="281" y="153"/>
                  </a:cubicBezTo>
                  <a:cubicBezTo>
                    <a:pt x="284" y="152"/>
                    <a:pt x="287" y="151"/>
                    <a:pt x="290" y="150"/>
                  </a:cubicBezTo>
                  <a:cubicBezTo>
                    <a:pt x="299" y="146"/>
                    <a:pt x="298" y="137"/>
                    <a:pt x="294" y="133"/>
                  </a:cubicBezTo>
                  <a:close/>
                  <a:moveTo>
                    <a:pt x="70" y="137"/>
                  </a:moveTo>
                  <a:cubicBezTo>
                    <a:pt x="69" y="131"/>
                    <a:pt x="72" y="125"/>
                    <a:pt x="76" y="120"/>
                  </a:cubicBezTo>
                  <a:cubicBezTo>
                    <a:pt x="78" y="118"/>
                    <a:pt x="80" y="116"/>
                    <a:pt x="83" y="114"/>
                  </a:cubicBezTo>
                  <a:cubicBezTo>
                    <a:pt x="81" y="114"/>
                    <a:pt x="80" y="113"/>
                    <a:pt x="79" y="113"/>
                  </a:cubicBezTo>
                  <a:cubicBezTo>
                    <a:pt x="72" y="110"/>
                    <a:pt x="70" y="103"/>
                    <a:pt x="75" y="98"/>
                  </a:cubicBezTo>
                  <a:cubicBezTo>
                    <a:pt x="85" y="88"/>
                    <a:pt x="89" y="76"/>
                    <a:pt x="88" y="62"/>
                  </a:cubicBezTo>
                  <a:cubicBezTo>
                    <a:pt x="88" y="48"/>
                    <a:pt x="80" y="41"/>
                    <a:pt x="66" y="37"/>
                  </a:cubicBezTo>
                  <a:cubicBezTo>
                    <a:pt x="64" y="37"/>
                    <a:pt x="61" y="36"/>
                    <a:pt x="58" y="36"/>
                  </a:cubicBezTo>
                  <a:cubicBezTo>
                    <a:pt x="55" y="36"/>
                    <a:pt x="53" y="37"/>
                    <a:pt x="50" y="37"/>
                  </a:cubicBezTo>
                  <a:cubicBezTo>
                    <a:pt x="37" y="41"/>
                    <a:pt x="28" y="48"/>
                    <a:pt x="28" y="62"/>
                  </a:cubicBezTo>
                  <a:cubicBezTo>
                    <a:pt x="27" y="76"/>
                    <a:pt x="31" y="88"/>
                    <a:pt x="41" y="98"/>
                  </a:cubicBezTo>
                  <a:cubicBezTo>
                    <a:pt x="46" y="103"/>
                    <a:pt x="44" y="110"/>
                    <a:pt x="37" y="113"/>
                  </a:cubicBezTo>
                  <a:cubicBezTo>
                    <a:pt x="34" y="114"/>
                    <a:pt x="30" y="115"/>
                    <a:pt x="27" y="117"/>
                  </a:cubicBezTo>
                  <a:cubicBezTo>
                    <a:pt x="19" y="121"/>
                    <a:pt x="12" y="125"/>
                    <a:pt x="5" y="131"/>
                  </a:cubicBezTo>
                  <a:cubicBezTo>
                    <a:pt x="0" y="137"/>
                    <a:pt x="0" y="145"/>
                    <a:pt x="10" y="149"/>
                  </a:cubicBezTo>
                  <a:cubicBezTo>
                    <a:pt x="13" y="151"/>
                    <a:pt x="17" y="152"/>
                    <a:pt x="20" y="153"/>
                  </a:cubicBezTo>
                  <a:cubicBezTo>
                    <a:pt x="32" y="155"/>
                    <a:pt x="43" y="156"/>
                    <a:pt x="58" y="156"/>
                  </a:cubicBezTo>
                  <a:cubicBezTo>
                    <a:pt x="70" y="156"/>
                    <a:pt x="80" y="156"/>
                    <a:pt x="89" y="154"/>
                  </a:cubicBezTo>
                  <a:cubicBezTo>
                    <a:pt x="87" y="153"/>
                    <a:pt x="85" y="153"/>
                    <a:pt x="84" y="152"/>
                  </a:cubicBezTo>
                  <a:cubicBezTo>
                    <a:pt x="76" y="148"/>
                    <a:pt x="71" y="143"/>
                    <a:pt x="70" y="137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99" name="Google Shape;140;p14">
              <a:extLst>
                <a:ext uri="{FF2B5EF4-FFF2-40B4-BE49-F238E27FC236}">
                  <a16:creationId xmlns:a16="http://schemas.microsoft.com/office/drawing/2014/main" id="{4C39F456-C53E-48CC-B6F9-F211B220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036" y="1076951"/>
              <a:ext cx="179295" cy="260003"/>
            </a:xfrm>
            <a:custGeom>
              <a:avLst/>
              <a:gdLst>
                <a:gd name="T0" fmla="*/ 2147483646 w 135"/>
                <a:gd name="T1" fmla="*/ 2147483646 h 196"/>
                <a:gd name="T2" fmla="*/ 1499189205 w 135"/>
                <a:gd name="T3" fmla="*/ 1478668314 h 196"/>
                <a:gd name="T4" fmla="*/ 1090319422 w 135"/>
                <a:gd name="T5" fmla="*/ 1376690620 h 196"/>
                <a:gd name="T6" fmla="*/ 545159711 w 135"/>
                <a:gd name="T7" fmla="*/ 1087755195 h 196"/>
                <a:gd name="T8" fmla="*/ 1124391904 w 135"/>
                <a:gd name="T9" fmla="*/ 832815084 h 196"/>
                <a:gd name="T10" fmla="*/ 1720658274 w 135"/>
                <a:gd name="T11" fmla="*/ 1053764005 h 196"/>
                <a:gd name="T12" fmla="*/ 1993238129 w 135"/>
                <a:gd name="T13" fmla="*/ 1036766348 h 196"/>
                <a:gd name="T14" fmla="*/ 2129528057 w 135"/>
                <a:gd name="T15" fmla="*/ 832815084 h 196"/>
                <a:gd name="T16" fmla="*/ 1379933454 w 135"/>
                <a:gd name="T17" fmla="*/ 390913118 h 196"/>
                <a:gd name="T18" fmla="*/ 1379933454 w 135"/>
                <a:gd name="T19" fmla="*/ 118975350 h 196"/>
                <a:gd name="T20" fmla="*/ 1243643527 w 135"/>
                <a:gd name="T21" fmla="*/ 0 h 196"/>
                <a:gd name="T22" fmla="*/ 1056246940 w 135"/>
                <a:gd name="T23" fmla="*/ 0 h 196"/>
                <a:gd name="T24" fmla="*/ 919957012 w 135"/>
                <a:gd name="T25" fmla="*/ 118975350 h 196"/>
                <a:gd name="T26" fmla="*/ 919957012 w 135"/>
                <a:gd name="T27" fmla="*/ 373915462 h 196"/>
                <a:gd name="T28" fmla="*/ 0 w 135"/>
                <a:gd name="T29" fmla="*/ 1104752852 h 196"/>
                <a:gd name="T30" fmla="*/ 868846225 w 135"/>
                <a:gd name="T31" fmla="*/ 1818592585 h 196"/>
                <a:gd name="T32" fmla="*/ 1345860972 w 135"/>
                <a:gd name="T33" fmla="*/ 1937563813 h 196"/>
                <a:gd name="T34" fmla="*/ 1754730755 w 135"/>
                <a:gd name="T35" fmla="*/ 2147483646 h 196"/>
                <a:gd name="T36" fmla="*/ 1175498563 w 135"/>
                <a:gd name="T37" fmla="*/ 2147483646 h 196"/>
                <a:gd name="T38" fmla="*/ 477014747 w 135"/>
                <a:gd name="T39" fmla="*/ 2147483646 h 196"/>
                <a:gd name="T40" fmla="*/ 170362410 w 135"/>
                <a:gd name="T41" fmla="*/ 2147483646 h 196"/>
                <a:gd name="T42" fmla="*/ 85179141 w 135"/>
                <a:gd name="T43" fmla="*/ 2147483646 h 196"/>
                <a:gd name="T44" fmla="*/ 919957012 w 135"/>
                <a:gd name="T45" fmla="*/ 2147483646 h 196"/>
                <a:gd name="T46" fmla="*/ 919957012 w 135"/>
                <a:gd name="T47" fmla="*/ 2147483646 h 196"/>
                <a:gd name="T48" fmla="*/ 1056246940 w 135"/>
                <a:gd name="T49" fmla="*/ 2147483646 h 196"/>
                <a:gd name="T50" fmla="*/ 1243643527 w 135"/>
                <a:gd name="T51" fmla="*/ 2147483646 h 196"/>
                <a:gd name="T52" fmla="*/ 1379933454 w 135"/>
                <a:gd name="T53" fmla="*/ 2147483646 h 196"/>
                <a:gd name="T54" fmla="*/ 1379933454 w 135"/>
                <a:gd name="T55" fmla="*/ 2147483646 h 196"/>
                <a:gd name="T56" fmla="*/ 2147483646 w 13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5" h="196" extrusionOk="0">
                  <a:moveTo>
                    <a:pt x="135" y="131"/>
                  </a:moveTo>
                  <a:cubicBezTo>
                    <a:pt x="135" y="111"/>
                    <a:pt x="119" y="94"/>
                    <a:pt x="88" y="87"/>
                  </a:cubicBezTo>
                  <a:cubicBezTo>
                    <a:pt x="84" y="86"/>
                    <a:pt x="67" y="81"/>
                    <a:pt x="64" y="81"/>
                  </a:cubicBezTo>
                  <a:cubicBezTo>
                    <a:pt x="39" y="74"/>
                    <a:pt x="32" y="70"/>
                    <a:pt x="32" y="64"/>
                  </a:cubicBezTo>
                  <a:cubicBezTo>
                    <a:pt x="32" y="57"/>
                    <a:pt x="41" y="49"/>
                    <a:pt x="66" y="49"/>
                  </a:cubicBezTo>
                  <a:cubicBezTo>
                    <a:pt x="83" y="49"/>
                    <a:pt x="101" y="62"/>
                    <a:pt x="101" y="62"/>
                  </a:cubicBezTo>
                  <a:cubicBezTo>
                    <a:pt x="108" y="67"/>
                    <a:pt x="112" y="67"/>
                    <a:pt x="117" y="61"/>
                  </a:cubicBezTo>
                  <a:cubicBezTo>
                    <a:pt x="117" y="61"/>
                    <a:pt x="125" y="55"/>
                    <a:pt x="125" y="49"/>
                  </a:cubicBezTo>
                  <a:cubicBezTo>
                    <a:pt x="125" y="40"/>
                    <a:pt x="104" y="27"/>
                    <a:pt x="81" y="2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8" y="0"/>
                    <a:pt x="7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4" y="3"/>
                    <a:pt x="54" y="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19" y="25"/>
                    <a:pt x="0" y="43"/>
                    <a:pt x="0" y="65"/>
                  </a:cubicBezTo>
                  <a:cubicBezTo>
                    <a:pt x="0" y="90"/>
                    <a:pt x="24" y="100"/>
                    <a:pt x="51" y="107"/>
                  </a:cubicBezTo>
                  <a:cubicBezTo>
                    <a:pt x="54" y="108"/>
                    <a:pt x="75" y="113"/>
                    <a:pt x="79" y="114"/>
                  </a:cubicBezTo>
                  <a:cubicBezTo>
                    <a:pt x="98" y="119"/>
                    <a:pt x="103" y="126"/>
                    <a:pt x="103" y="131"/>
                  </a:cubicBezTo>
                  <a:cubicBezTo>
                    <a:pt x="103" y="139"/>
                    <a:pt x="94" y="147"/>
                    <a:pt x="69" y="147"/>
                  </a:cubicBezTo>
                  <a:cubicBezTo>
                    <a:pt x="52" y="147"/>
                    <a:pt x="28" y="133"/>
                    <a:pt x="28" y="133"/>
                  </a:cubicBezTo>
                  <a:cubicBezTo>
                    <a:pt x="21" y="128"/>
                    <a:pt x="15" y="130"/>
                    <a:pt x="10" y="136"/>
                  </a:cubicBezTo>
                  <a:cubicBezTo>
                    <a:pt x="10" y="136"/>
                    <a:pt x="5" y="141"/>
                    <a:pt x="5" y="147"/>
                  </a:cubicBezTo>
                  <a:cubicBezTo>
                    <a:pt x="5" y="157"/>
                    <a:pt x="30" y="169"/>
                    <a:pt x="54" y="174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93"/>
                    <a:pt x="58" y="196"/>
                    <a:pt x="62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8" y="196"/>
                    <a:pt x="81" y="193"/>
                    <a:pt x="81" y="189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18" y="171"/>
                    <a:pt x="135" y="151"/>
                    <a:pt x="135" y="13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</p:grpSp>
      <p:pic>
        <p:nvPicPr>
          <p:cNvPr id="53" name="Imagen 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54" name="Rectángulo 53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NORMATIVA VIGENTE</a:t>
            </a:r>
          </a:p>
        </p:txBody>
      </p:sp>
    </p:spTree>
    <p:extLst>
      <p:ext uri="{BB962C8B-B14F-4D97-AF65-F5344CB8AC3E}">
        <p14:creationId xmlns:p14="http://schemas.microsoft.com/office/powerpoint/2010/main" val="23886453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1"/>
          <p:cNvSpPr txBox="1">
            <a:spLocks/>
          </p:cNvSpPr>
          <p:nvPr/>
        </p:nvSpPr>
        <p:spPr>
          <a:xfrm>
            <a:off x="230707" y="129894"/>
            <a:ext cx="9951980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grpSp>
        <p:nvGrpSpPr>
          <p:cNvPr id="2" name="Grupo 1"/>
          <p:cNvGrpSpPr/>
          <p:nvPr/>
        </p:nvGrpSpPr>
        <p:grpSpPr>
          <a:xfrm>
            <a:off x="649167" y="1919147"/>
            <a:ext cx="9683931" cy="3649523"/>
            <a:chOff x="404650" y="2911876"/>
            <a:chExt cx="9683931" cy="364952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/>
            <a:srcRect l="419" t="31421" r="1"/>
            <a:stretch/>
          </p:blipFill>
          <p:spPr>
            <a:xfrm>
              <a:off x="1593669" y="2978331"/>
              <a:ext cx="8494912" cy="3583068"/>
            </a:xfrm>
            <a:prstGeom prst="rect">
              <a:avLst/>
            </a:prstGeom>
          </p:spPr>
        </p:pic>
        <p:sp>
          <p:nvSpPr>
            <p:cNvPr id="7" name="Rectángulo 1"/>
            <p:cNvSpPr/>
            <p:nvPr/>
          </p:nvSpPr>
          <p:spPr>
            <a:xfrm>
              <a:off x="404650" y="4099965"/>
              <a:ext cx="1583947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endParaRPr lang="es-PE" sz="2000" i="1" dirty="0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988597" y="2911876"/>
              <a:ext cx="7395099" cy="3649523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upo 8"/>
          <p:cNvGrpSpPr/>
          <p:nvPr/>
        </p:nvGrpSpPr>
        <p:grpSpPr>
          <a:xfrm>
            <a:off x="254428" y="5584367"/>
            <a:ext cx="5760920" cy="1149532"/>
            <a:chOff x="4362994" y="1375954"/>
            <a:chExt cx="5862848" cy="1149532"/>
          </a:xfrm>
        </p:grpSpPr>
        <p:sp>
          <p:nvSpPr>
            <p:cNvPr id="10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1" y="1602192"/>
              <a:ext cx="870501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6166" y="1396722"/>
              <a:ext cx="527709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4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16" name="Google Shape;151;p14"/>
            <p:cNvSpPr/>
            <p:nvPr/>
          </p:nvSpPr>
          <p:spPr>
            <a:xfrm>
              <a:off x="5920651" y="1810595"/>
              <a:ext cx="3645509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eaLnBrk="1" hangingPunct="1">
                <a:buFont typeface="Open Sans" charset="0"/>
              </a:pP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Se describe el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tipo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de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acción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y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espacio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su</a:t>
              </a:r>
              <a:r>
                <a:rPr lang="en-US" altLang="en-US" sz="1600" dirty="0">
                  <a:latin typeface="+mn-lt"/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latin typeface="+mn-lt"/>
                  <a:ea typeface="Open Sans" charset="0"/>
                  <a:sym typeface="Open Sans" charset="0"/>
                </a:rPr>
                <a:t>intervención</a:t>
              </a:r>
              <a:endParaRPr lang="en-US" altLang="en-US" sz="1600" dirty="0">
                <a:latin typeface="+mn-lt"/>
              </a:endParaRPr>
            </a:p>
          </p:txBody>
        </p:sp>
      </p:grpSp>
      <p:pic>
        <p:nvPicPr>
          <p:cNvPr id="19" name="Imagen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20" name="Rectángulo 19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1" name="Rectángulo 20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INFORME DE CULMINACIÓN DE ACTIVIDADES</a:t>
            </a:r>
          </a:p>
        </p:txBody>
      </p:sp>
      <p:sp>
        <p:nvSpPr>
          <p:cNvPr id="22" name="Rectángulo 21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DG</a:t>
            </a:r>
          </a:p>
        </p:txBody>
      </p:sp>
      <p:sp>
        <p:nvSpPr>
          <p:cNvPr id="23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734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rgbClr val="1F6C9C"/>
                </a:solidFill>
                <a:sym typeface="Open Sans SemiBold" panose="020B0706030804020204" pitchFamily="34" charset="0"/>
              </a:rPr>
              <a:t>COMUNICO</a:t>
            </a:r>
            <a:endParaRPr lang="es-EC" altLang="es-EC" dirty="0">
              <a:solidFill>
                <a:srgbClr val="1F6C9C"/>
              </a:solidFill>
            </a:endParaRPr>
          </a:p>
        </p:txBody>
      </p:sp>
      <p:sp>
        <p:nvSpPr>
          <p:cNvPr id="24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04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sp>
        <p:nvSpPr>
          <p:cNvPr id="25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2918939" y="843510"/>
            <a:ext cx="726374" cy="363187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6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2263568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1609730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955891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302053" y="843510"/>
            <a:ext cx="726885" cy="363187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0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1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2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2263568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3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4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5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6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7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302053" y="1206697"/>
            <a:ext cx="726885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8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553883" y="1074397"/>
            <a:ext cx="224246" cy="266644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9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2485260" y="1108621"/>
            <a:ext cx="311595" cy="208411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0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3146761" y="1084613"/>
            <a:ext cx="270730" cy="225779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1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1121905" y="1091253"/>
            <a:ext cx="396390" cy="207389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2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1884036" y="1076951"/>
            <a:ext cx="179295" cy="260003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5571244"/>
      </p:ext>
    </p:extLst>
  </p:cSld>
  <p:clrMapOvr>
    <a:masterClrMapping/>
  </p:clrMapOvr>
  <p:transition>
    <p:fade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455" r="2201"/>
          <a:stretch/>
        </p:blipFill>
        <p:spPr>
          <a:xfrm>
            <a:off x="1882769" y="1970735"/>
            <a:ext cx="7684982" cy="3413000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2130640" y="1807210"/>
            <a:ext cx="7128769" cy="3642182"/>
          </a:xfrm>
          <a:prstGeom prst="roundRect">
            <a:avLst/>
          </a:prstGeom>
          <a:noFill/>
          <a:ln w="28575"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Imagen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20" name="Título 1"/>
          <p:cNvSpPr txBox="1">
            <a:spLocks/>
          </p:cNvSpPr>
          <p:nvPr/>
        </p:nvSpPr>
        <p:spPr>
          <a:xfrm>
            <a:off x="230707" y="129894"/>
            <a:ext cx="9951980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1" name="Rectángulo 20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" name="Rectángulo 21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INFORME DE CULMINACIÓN DE ACTIVIDADES</a:t>
            </a:r>
          </a:p>
        </p:txBody>
      </p:sp>
      <p:sp>
        <p:nvSpPr>
          <p:cNvPr id="23" name="Rectángulo 22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DG</a:t>
            </a:r>
          </a:p>
        </p:txBody>
      </p:sp>
      <p:sp>
        <p:nvSpPr>
          <p:cNvPr id="24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734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rgbClr val="1F6C9C"/>
                </a:solidFill>
                <a:sym typeface="Open Sans SemiBold" panose="020B0706030804020204" pitchFamily="34" charset="0"/>
              </a:rPr>
              <a:t>COMUNICO</a:t>
            </a:r>
            <a:endParaRPr lang="es-EC" altLang="es-EC" dirty="0">
              <a:solidFill>
                <a:srgbClr val="1F6C9C"/>
              </a:solidFill>
            </a:endParaRPr>
          </a:p>
        </p:txBody>
      </p:sp>
      <p:sp>
        <p:nvSpPr>
          <p:cNvPr id="25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04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sp>
        <p:nvSpPr>
          <p:cNvPr id="26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2918939" y="843510"/>
            <a:ext cx="726374" cy="363187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2263568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1609730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955891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0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302053" y="843510"/>
            <a:ext cx="726885" cy="363187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1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2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3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2263568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4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5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6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7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8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302053" y="1206697"/>
            <a:ext cx="726885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9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553883" y="1074397"/>
            <a:ext cx="224246" cy="266644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0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2485260" y="1108621"/>
            <a:ext cx="311595" cy="208411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1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3146761" y="1084613"/>
            <a:ext cx="270730" cy="225779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2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1121905" y="1091253"/>
            <a:ext cx="396390" cy="207389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3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1884036" y="1076951"/>
            <a:ext cx="179295" cy="260003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254428" y="5584367"/>
            <a:ext cx="5760920" cy="1149532"/>
            <a:chOff x="4362994" y="1375954"/>
            <a:chExt cx="5862848" cy="1149532"/>
          </a:xfrm>
        </p:grpSpPr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1" y="1602192"/>
              <a:ext cx="870501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52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1498" y="1396722"/>
              <a:ext cx="537047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5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51" name="Google Shape;151;p14"/>
            <p:cNvSpPr/>
            <p:nvPr/>
          </p:nvSpPr>
          <p:spPr>
            <a:xfrm>
              <a:off x="5920651" y="1810595"/>
              <a:ext cx="3645509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lvl="0" eaLnBrk="1" hangingPunct="1">
                <a:buFont typeface="Open Sans" charset="0"/>
              </a:pPr>
              <a:r>
                <a:rPr lang="en-US" altLang="en-US" sz="1600" dirty="0">
                  <a:ea typeface="Open Sans" charset="0"/>
                  <a:sym typeface="Open Sans" charset="0"/>
                </a:rPr>
                <a:t>Panel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fotográfico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por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cada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tipo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de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intervención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(antes ,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durante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, final)</a:t>
              </a:r>
              <a:endParaRPr lang="en-US" alt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82580769"/>
      </p:ext>
    </p:extLst>
  </p:cSld>
  <p:clrMapOvr>
    <a:masterClrMapping/>
  </p:clrMapOvr>
  <p:transition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/>
          <a:srcRect t="14384"/>
          <a:stretch/>
        </p:blipFill>
        <p:spPr>
          <a:xfrm>
            <a:off x="1964158" y="3483019"/>
            <a:ext cx="2238552" cy="1540776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3"/>
          <a:srcRect t="14384"/>
          <a:stretch/>
        </p:blipFill>
        <p:spPr>
          <a:xfrm>
            <a:off x="4372443" y="3473781"/>
            <a:ext cx="2495082" cy="160656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4"/>
          <a:srcRect t="15178"/>
          <a:stretch/>
        </p:blipFill>
        <p:spPr>
          <a:xfrm>
            <a:off x="6794090" y="3473781"/>
            <a:ext cx="2483260" cy="157828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5"/>
          <a:srcRect r="658"/>
          <a:stretch/>
        </p:blipFill>
        <p:spPr>
          <a:xfrm>
            <a:off x="1702847" y="1578057"/>
            <a:ext cx="7526878" cy="1895724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 rotWithShape="1">
          <a:blip r:embed="rId6"/>
          <a:srcRect l="1515" t="1137" r="1" b="5711"/>
          <a:stretch/>
        </p:blipFill>
        <p:spPr>
          <a:xfrm>
            <a:off x="1983582" y="5087078"/>
            <a:ext cx="2204842" cy="698053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 rotWithShape="1">
          <a:blip r:embed="rId7"/>
          <a:srcRect t="1936" b="5257"/>
          <a:stretch/>
        </p:blipFill>
        <p:spPr>
          <a:xfrm>
            <a:off x="4397375" y="5087078"/>
            <a:ext cx="2403065" cy="698053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 rotWithShape="1">
          <a:blip r:embed="rId8"/>
          <a:srcRect t="3331" b="4033"/>
          <a:stretch/>
        </p:blipFill>
        <p:spPr>
          <a:xfrm>
            <a:off x="6884193" y="5080348"/>
            <a:ext cx="2326479" cy="704783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14" name="Título 1"/>
          <p:cNvSpPr txBox="1">
            <a:spLocks/>
          </p:cNvSpPr>
          <p:nvPr/>
        </p:nvSpPr>
        <p:spPr>
          <a:xfrm>
            <a:off x="183991" y="143763"/>
            <a:ext cx="9951980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15" name="Rectángulo 14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6" name="Rectángulo 15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INFORME DE CULMINACIÓN DE ACTIVIDADES</a:t>
            </a:r>
          </a:p>
        </p:txBody>
      </p:sp>
      <p:sp>
        <p:nvSpPr>
          <p:cNvPr id="17" name="Rectángulo 16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DG</a:t>
            </a:r>
          </a:p>
        </p:txBody>
      </p:sp>
      <p:sp>
        <p:nvSpPr>
          <p:cNvPr id="18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734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rgbClr val="1F6C9C"/>
                </a:solidFill>
                <a:sym typeface="Open Sans SemiBold" panose="020B0706030804020204" pitchFamily="34" charset="0"/>
              </a:rPr>
              <a:t>COMUNICO</a:t>
            </a:r>
            <a:endParaRPr lang="es-EC" altLang="es-EC" dirty="0">
              <a:solidFill>
                <a:srgbClr val="1F6C9C"/>
              </a:solidFill>
            </a:endParaRPr>
          </a:p>
        </p:txBody>
      </p:sp>
      <p:sp>
        <p:nvSpPr>
          <p:cNvPr id="19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04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sp>
        <p:nvSpPr>
          <p:cNvPr id="20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2918939" y="843510"/>
            <a:ext cx="726374" cy="363187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1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2263568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2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1609730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3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955891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4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302053" y="843510"/>
            <a:ext cx="726885" cy="363187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5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6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2263568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0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1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2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302053" y="1206697"/>
            <a:ext cx="726885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3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553883" y="1074397"/>
            <a:ext cx="224246" cy="266644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4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2485260" y="1108621"/>
            <a:ext cx="311595" cy="208411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5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3146761" y="1084613"/>
            <a:ext cx="270730" cy="225779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6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1121905" y="1091253"/>
            <a:ext cx="396390" cy="207389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7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1884036" y="1076951"/>
            <a:ext cx="179295" cy="260003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grpSp>
        <p:nvGrpSpPr>
          <p:cNvPr id="38" name="Grupo 37"/>
          <p:cNvGrpSpPr/>
          <p:nvPr/>
        </p:nvGrpSpPr>
        <p:grpSpPr>
          <a:xfrm>
            <a:off x="254428" y="5584367"/>
            <a:ext cx="5760920" cy="1149532"/>
            <a:chOff x="4362994" y="1375954"/>
            <a:chExt cx="5862848" cy="1149532"/>
          </a:xfrm>
        </p:grpSpPr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EA75ABC8-03A5-46EE-A14C-E19020570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5341" y="1602192"/>
              <a:ext cx="870501" cy="416807"/>
            </a:xfrm>
            <a:custGeom>
              <a:avLst/>
              <a:gdLst>
                <a:gd name="T0" fmla="*/ 2147483646 w 3383"/>
                <a:gd name="T1" fmla="*/ 0 h 1804"/>
                <a:gd name="T2" fmla="*/ 2147483646 w 3383"/>
                <a:gd name="T3" fmla="*/ 2147483646 h 1804"/>
                <a:gd name="T4" fmla="*/ 2147483646 w 3383"/>
                <a:gd name="T5" fmla="*/ 2147483646 h 1804"/>
                <a:gd name="T6" fmla="*/ 0 w 3383"/>
                <a:gd name="T7" fmla="*/ 2147483646 h 1804"/>
                <a:gd name="T8" fmla="*/ 2147483646 w 3383"/>
                <a:gd name="T9" fmla="*/ 0 h 18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3" h="1804">
                  <a:moveTo>
                    <a:pt x="1841" y="0"/>
                  </a:moveTo>
                  <a:lnTo>
                    <a:pt x="3227" y="1386"/>
                  </a:lnTo>
                  <a:cubicBezTo>
                    <a:pt x="3382" y="1540"/>
                    <a:pt x="3273" y="1803"/>
                    <a:pt x="3055" y="1803"/>
                  </a:cubicBezTo>
                  <a:lnTo>
                    <a:pt x="0" y="1803"/>
                  </a:lnTo>
                  <a:lnTo>
                    <a:pt x="1841" y="0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" name="Grupo 39">
              <a:extLst>
                <a:ext uri="{FF2B5EF4-FFF2-40B4-BE49-F238E27FC236}">
                  <a16:creationId xmlns:a16="http://schemas.microsoft.com/office/drawing/2014/main" id="{638769D6-DCC4-4467-B1D8-BD1D6D7297FF}"/>
                </a:ext>
              </a:extLst>
            </p:cNvPr>
            <p:cNvGrpSpPr/>
            <p:nvPr/>
          </p:nvGrpSpPr>
          <p:grpSpPr>
            <a:xfrm>
              <a:off x="5577873" y="1602192"/>
              <a:ext cx="4227066" cy="697056"/>
              <a:chOff x="4337164" y="2988055"/>
              <a:chExt cx="7709966" cy="1341887"/>
            </a:xfrm>
            <a:solidFill>
              <a:schemeClr val="accent4">
                <a:lumMod val="60000"/>
                <a:lumOff val="40000"/>
              </a:schemeClr>
            </a:solidFill>
          </p:grpSpPr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60A85C26-B7E9-4628-92C1-D6ED1A574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64" y="2988055"/>
                <a:ext cx="3854983" cy="1341887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" name="Freeform 20">
                <a:extLst>
                  <a:ext uri="{FF2B5EF4-FFF2-40B4-BE49-F238E27FC236}">
                    <a16:creationId xmlns:a16="http://schemas.microsoft.com/office/drawing/2014/main" id="{5CB314BD-1EE7-4682-AAE0-1A483684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2147" y="2988055"/>
                <a:ext cx="3854983" cy="1341887"/>
              </a:xfrm>
              <a:custGeom>
                <a:avLst/>
                <a:gdLst>
                  <a:gd name="T0" fmla="*/ 2147483646 w 8667"/>
                  <a:gd name="T1" fmla="*/ 0 h 3017"/>
                  <a:gd name="T2" fmla="*/ 0 w 8667"/>
                  <a:gd name="T3" fmla="*/ 0 h 3017"/>
                  <a:gd name="T4" fmla="*/ 0 w 8667"/>
                  <a:gd name="T5" fmla="*/ 2147483646 h 3017"/>
                  <a:gd name="T6" fmla="*/ 2147483646 w 8667"/>
                  <a:gd name="T7" fmla="*/ 2147483646 h 3017"/>
                  <a:gd name="T8" fmla="*/ 2147483646 w 8667"/>
                  <a:gd name="T9" fmla="*/ 2147483646 h 3017"/>
                  <a:gd name="T10" fmla="*/ 2147483646 w 8667"/>
                  <a:gd name="T11" fmla="*/ 0 h 30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67" h="3017">
                    <a:moveTo>
                      <a:pt x="8666" y="0"/>
                    </a:moveTo>
                    <a:lnTo>
                      <a:pt x="0" y="0"/>
                    </a:lnTo>
                    <a:lnTo>
                      <a:pt x="0" y="3016"/>
                    </a:lnTo>
                    <a:lnTo>
                      <a:pt x="6402" y="3016"/>
                    </a:lnTo>
                    <a:cubicBezTo>
                      <a:pt x="6767" y="3016"/>
                      <a:pt x="7102" y="2818"/>
                      <a:pt x="7278" y="2501"/>
                    </a:cubicBezTo>
                    <a:lnTo>
                      <a:pt x="866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80D1EC15-EBFF-4DCC-AAE0-AC8F65D46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388" y="1375954"/>
              <a:ext cx="1213265" cy="1149532"/>
            </a:xfrm>
            <a:custGeom>
              <a:avLst/>
              <a:gdLst>
                <a:gd name="T0" fmla="*/ 2147483646 w 4976"/>
                <a:gd name="T1" fmla="*/ 2147483646 h 4976"/>
                <a:gd name="T2" fmla="*/ 2147483646 w 4976"/>
                <a:gd name="T3" fmla="*/ 2147483646 h 4976"/>
                <a:gd name="T4" fmla="*/ 0 w 4976"/>
                <a:gd name="T5" fmla="*/ 2147483646 h 4976"/>
                <a:gd name="T6" fmla="*/ 2147483646 w 4976"/>
                <a:gd name="T7" fmla="*/ 0 h 4976"/>
                <a:gd name="T8" fmla="*/ 2147483646 w 4976"/>
                <a:gd name="T9" fmla="*/ 2147483646 h 49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6" h="4976">
                  <a:moveTo>
                    <a:pt x="4975" y="2488"/>
                  </a:moveTo>
                  <a:cubicBezTo>
                    <a:pt x="4975" y="3862"/>
                    <a:pt x="3862" y="4975"/>
                    <a:pt x="2488" y="4975"/>
                  </a:cubicBezTo>
                  <a:cubicBezTo>
                    <a:pt x="1114" y="4975"/>
                    <a:pt x="0" y="3862"/>
                    <a:pt x="0" y="2488"/>
                  </a:cubicBezTo>
                  <a:cubicBezTo>
                    <a:pt x="0" y="1114"/>
                    <a:pt x="1114" y="0"/>
                    <a:pt x="2488" y="0"/>
                  </a:cubicBezTo>
                  <a:cubicBezTo>
                    <a:pt x="3862" y="0"/>
                    <a:pt x="4975" y="1114"/>
                    <a:pt x="4975" y="2488"/>
                  </a:cubicBez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AC19D890-0791-40DA-808A-612CE4452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994" y="1496716"/>
              <a:ext cx="958350" cy="908008"/>
            </a:xfrm>
            <a:custGeom>
              <a:avLst/>
              <a:gdLst>
                <a:gd name="T0" fmla="*/ 2147483646 w 3930"/>
                <a:gd name="T1" fmla="*/ 2147483646 h 3931"/>
                <a:gd name="T2" fmla="*/ 2147483646 w 3930"/>
                <a:gd name="T3" fmla="*/ 2147483646 h 3931"/>
                <a:gd name="T4" fmla="*/ 0 w 3930"/>
                <a:gd name="T5" fmla="*/ 2147483646 h 3931"/>
                <a:gd name="T6" fmla="*/ 2147483646 w 3930"/>
                <a:gd name="T7" fmla="*/ 0 h 3931"/>
                <a:gd name="T8" fmla="*/ 2147483646 w 3930"/>
                <a:gd name="T9" fmla="*/ 2147483646 h 39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0" h="3931">
                  <a:moveTo>
                    <a:pt x="3929" y="1965"/>
                  </a:moveTo>
                  <a:cubicBezTo>
                    <a:pt x="3929" y="3050"/>
                    <a:pt x="3050" y="3930"/>
                    <a:pt x="1965" y="3930"/>
                  </a:cubicBezTo>
                  <a:cubicBezTo>
                    <a:pt x="880" y="3930"/>
                    <a:pt x="0" y="3050"/>
                    <a:pt x="0" y="1965"/>
                  </a:cubicBezTo>
                  <a:cubicBezTo>
                    <a:pt x="0" y="880"/>
                    <a:pt x="880" y="0"/>
                    <a:pt x="1965" y="0"/>
                  </a:cubicBezTo>
                  <a:cubicBezTo>
                    <a:pt x="3050" y="0"/>
                    <a:pt x="3929" y="880"/>
                    <a:pt x="3929" y="19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3">
              <a:extLst>
                <a:ext uri="{FF2B5EF4-FFF2-40B4-BE49-F238E27FC236}">
                  <a16:creationId xmlns:a16="http://schemas.microsoft.com/office/drawing/2014/main" id="{ED79443A-B108-4409-A315-51CCBAAF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169" y="1602192"/>
              <a:ext cx="735704" cy="697056"/>
            </a:xfrm>
            <a:custGeom>
              <a:avLst/>
              <a:gdLst>
                <a:gd name="T0" fmla="*/ 2147483646 w 3017"/>
                <a:gd name="T1" fmla="*/ 2147483646 h 3017"/>
                <a:gd name="T2" fmla="*/ 2147483646 w 3017"/>
                <a:gd name="T3" fmla="*/ 2147483646 h 3017"/>
                <a:gd name="T4" fmla="*/ 0 w 3017"/>
                <a:gd name="T5" fmla="*/ 2147483646 h 3017"/>
                <a:gd name="T6" fmla="*/ 2147483646 w 3017"/>
                <a:gd name="T7" fmla="*/ 0 h 3017"/>
                <a:gd name="T8" fmla="*/ 2147483646 w 3017"/>
                <a:gd name="T9" fmla="*/ 2147483646 h 30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7" h="3017">
                  <a:moveTo>
                    <a:pt x="3016" y="1508"/>
                  </a:moveTo>
                  <a:cubicBezTo>
                    <a:pt x="3016" y="2341"/>
                    <a:pt x="2341" y="3016"/>
                    <a:pt x="1508" y="3016"/>
                  </a:cubicBezTo>
                  <a:cubicBezTo>
                    <a:pt x="675" y="3016"/>
                    <a:pt x="0" y="2341"/>
                    <a:pt x="0" y="1508"/>
                  </a:cubicBezTo>
                  <a:cubicBezTo>
                    <a:pt x="0" y="675"/>
                    <a:pt x="675" y="0"/>
                    <a:pt x="1508" y="0"/>
                  </a:cubicBezTo>
                  <a:cubicBezTo>
                    <a:pt x="2341" y="0"/>
                    <a:pt x="3016" y="675"/>
                    <a:pt x="3016" y="150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TextBox 46">
              <a:extLst>
                <a:ext uri="{FF2B5EF4-FFF2-40B4-BE49-F238E27FC236}">
                  <a16:creationId xmlns:a16="http://schemas.microsoft.com/office/drawing/2014/main" id="{1223DC61-3DD7-449E-BC0D-EFD8656642A5}"/>
                </a:ext>
              </a:extLst>
            </p:cNvPr>
            <p:cNvSpPr txBox="1"/>
            <p:nvPr/>
          </p:nvSpPr>
          <p:spPr>
            <a:xfrm>
              <a:off x="4941498" y="1396722"/>
              <a:ext cx="537047" cy="1107996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s-SV" sz="6600" b="1" dirty="0">
                  <a:solidFill>
                    <a:schemeClr val="bg1"/>
                  </a:solidFill>
                  <a:latin typeface="Poppins SemiBold" pitchFamily="2" charset="77"/>
                  <a:ea typeface="League Spartan" charset="0"/>
                  <a:cs typeface="Poppins SemiBold" pitchFamily="2" charset="77"/>
                </a:rPr>
                <a:t>5</a:t>
              </a:r>
              <a:endParaRPr lang="en-US" sz="6600" b="1" dirty="0">
                <a:solidFill>
                  <a:schemeClr val="bg1"/>
                </a:solidFill>
                <a:latin typeface="Poppins SemiBold" pitchFamily="2" charset="77"/>
                <a:ea typeface="League Spartan" charset="0"/>
                <a:cs typeface="Poppins SemiBold" pitchFamily="2" charset="77"/>
              </a:endParaRPr>
            </a:p>
          </p:txBody>
        </p:sp>
        <p:sp>
          <p:nvSpPr>
            <p:cNvPr id="45" name="Google Shape;151;p14"/>
            <p:cNvSpPr/>
            <p:nvPr/>
          </p:nvSpPr>
          <p:spPr>
            <a:xfrm>
              <a:off x="5920651" y="1810595"/>
              <a:ext cx="3645509" cy="257175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lIns="0" tIns="0" rIns="0" bIns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defPPr>
              <a:lvl1pPr marL="0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1pPr>
              <a:lvl2pPr marL="0" lvl="1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2pPr>
              <a:lvl3pPr marL="0" lvl="2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3pPr>
              <a:lvl4pPr marL="0" lvl="3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4pPr>
              <a:lvl5pPr marL="0" lvl="4" indent="0" algn="l" defTabSz="914400" rtl="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itchFamily="34" charset="0"/>
                <a:buNone/>
                <a:defRPr kumimoji="0" lang="en-US" altLang="en-US" sz="1400" b="0" i="0" u="none" baseline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 pitchFamily="34" charset="0"/>
                </a:defRPr>
              </a:lvl5pPr>
              <a:lvl6pPr marR="0" lvl="5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/>
                <a:defRPr lang="en-US" alt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lvl="0" eaLnBrk="1" hangingPunct="1">
                <a:buFont typeface="Open Sans" charset="0"/>
              </a:pPr>
              <a:r>
                <a:rPr lang="en-US" altLang="en-US" sz="1600" dirty="0">
                  <a:ea typeface="Open Sans" charset="0"/>
                  <a:sym typeface="Open Sans" charset="0"/>
                </a:rPr>
                <a:t>Panel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fotográfico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por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cada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tipo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de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intervención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 (antes , </a:t>
              </a:r>
              <a:r>
                <a:rPr lang="en-US" altLang="en-US" sz="1600" dirty="0" err="1">
                  <a:ea typeface="Open Sans" charset="0"/>
                  <a:sym typeface="Open Sans" charset="0"/>
                </a:rPr>
                <a:t>durante</a:t>
              </a:r>
              <a:r>
                <a:rPr lang="en-US" altLang="en-US" sz="1600" dirty="0">
                  <a:ea typeface="Open Sans" charset="0"/>
                  <a:sym typeface="Open Sans" charset="0"/>
                </a:rPr>
                <a:t>, final)</a:t>
              </a:r>
              <a:endParaRPr lang="en-US" alt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37968369"/>
      </p:ext>
    </p:extLst>
  </p:cSld>
  <p:clrMapOvr>
    <a:masterClrMapping/>
  </p:clrMapOvr>
  <p:transition>
    <p:fade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ángulo 35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230707" y="129894"/>
            <a:ext cx="9951980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3"/>
          <a:srcRect b="3125"/>
          <a:stretch/>
        </p:blipFill>
        <p:spPr>
          <a:xfrm>
            <a:off x="183991" y="1680218"/>
            <a:ext cx="5662627" cy="5163927"/>
          </a:xfrm>
          <a:prstGeom prst="rect">
            <a:avLst/>
          </a:prstGeom>
        </p:spPr>
      </p:pic>
      <p:sp>
        <p:nvSpPr>
          <p:cNvPr id="21" name="TextBox 19">
            <a:extLst>
              <a:ext uri="{FF2B5EF4-FFF2-40B4-BE49-F238E27FC236}">
                <a16:creationId xmlns:a16="http://schemas.microsoft.com/office/drawing/2014/main" id="{D4F85B4C-C432-DE49-96B1-86B2ADAB90BD}"/>
              </a:ext>
            </a:extLst>
          </p:cNvPr>
          <p:cNvSpPr txBox="1"/>
          <p:nvPr/>
        </p:nvSpPr>
        <p:spPr>
          <a:xfrm>
            <a:off x="7869382" y="2678545"/>
            <a:ext cx="3127656" cy="584775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ctr"/>
            <a:r>
              <a:rPr lang="en-US" sz="3200" b="1" dirty="0">
                <a:solidFill>
                  <a:srgbClr val="C00000"/>
                </a:solidFill>
                <a:latin typeface="Calibri" panose="020F0502020204030204" pitchFamily="34" charset="0"/>
                <a:ea typeface="League Spartan" charset="0"/>
                <a:cs typeface="Poppins SemiBold" pitchFamily="2" charset="77"/>
              </a:rPr>
              <a:t>IMPORTANTE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DD1AA0DD-7D93-884C-AA22-83402109956E}"/>
              </a:ext>
            </a:extLst>
          </p:cNvPr>
          <p:cNvSpPr txBox="1">
            <a:spLocks/>
          </p:cNvSpPr>
          <p:nvPr/>
        </p:nvSpPr>
        <p:spPr>
          <a:xfrm>
            <a:off x="8067171" y="3123833"/>
            <a:ext cx="2732077" cy="101566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2000" dirty="0">
                <a:solidFill>
                  <a:schemeClr val="tx1"/>
                </a:solidFill>
                <a:latin typeface="Calibri" panose="020F050202020403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 EXISTIR PARTIDAS MODIFICADAS, AQUI DEBEMOS SEÑALAR</a:t>
            </a: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51" y="6435547"/>
            <a:ext cx="2511647" cy="387649"/>
          </a:xfrm>
          <a:prstGeom prst="rect">
            <a:avLst/>
          </a:prstGeom>
        </p:spPr>
      </p:pic>
      <p:sp>
        <p:nvSpPr>
          <p:cNvPr id="9" name="Título 1"/>
          <p:cNvSpPr txBox="1">
            <a:spLocks/>
          </p:cNvSpPr>
          <p:nvPr/>
        </p:nvSpPr>
        <p:spPr>
          <a:xfrm>
            <a:off x="183991" y="143763"/>
            <a:ext cx="9951980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INFORME DE CULMINACIÓN DE ACTIVIDADES</a:t>
            </a:r>
          </a:p>
        </p:txBody>
      </p:sp>
      <p:sp>
        <p:nvSpPr>
          <p:cNvPr id="11" name="Rectángulo 10"/>
          <p:cNvSpPr/>
          <p:nvPr/>
        </p:nvSpPr>
        <p:spPr>
          <a:xfrm>
            <a:off x="7286171" y="399858"/>
            <a:ext cx="41655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DG</a:t>
            </a:r>
          </a:p>
        </p:txBody>
      </p:sp>
      <p:sp>
        <p:nvSpPr>
          <p:cNvPr id="12" name="Google Shape;151;p14">
            <a:extLst>
              <a:ext uri="{FF2B5EF4-FFF2-40B4-BE49-F238E27FC236}">
                <a16:creationId xmlns:a16="http://schemas.microsoft.com/office/drawing/2014/main" id="{A4ED2992-D0B4-40AC-BA14-312E11D81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734" y="218317"/>
            <a:ext cx="2475016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FF830F"/>
              </a:buClr>
              <a:buSzPts val="2400"/>
              <a:buFont typeface="Open Sans SemiBold" panose="020B0706030804020204" pitchFamily="34" charset="0"/>
              <a:buNone/>
              <a:defRPr sz="3200" b="1">
                <a:solidFill>
                  <a:srgbClr val="FF830F"/>
                </a:solidFill>
                <a:latin typeface="Calibri" panose="020F050202020403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dirty="0">
                <a:solidFill>
                  <a:srgbClr val="1F6C9C"/>
                </a:solidFill>
                <a:sym typeface="Open Sans SemiBold" panose="020B0706030804020204" pitchFamily="34" charset="0"/>
              </a:rPr>
              <a:t>COMUNICO</a:t>
            </a:r>
            <a:endParaRPr lang="es-EC" altLang="es-EC" dirty="0">
              <a:solidFill>
                <a:srgbClr val="1F6C9C"/>
              </a:solidFill>
            </a:endParaRPr>
          </a:p>
        </p:txBody>
      </p:sp>
      <p:sp>
        <p:nvSpPr>
          <p:cNvPr id="13" name="Google Shape;141;p14">
            <a:extLst>
              <a:ext uri="{FF2B5EF4-FFF2-40B4-BE49-F238E27FC236}">
                <a16:creationId xmlns:a16="http://schemas.microsoft.com/office/drawing/2014/main" id="{AF238E96-53A3-4C94-908A-EE15CD84F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28" y="599154"/>
            <a:ext cx="81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383838"/>
              </a:buClr>
              <a:buSzPts val="2100"/>
              <a:buFont typeface="Montserrat" panose="00000500000000000000" pitchFamily="50" charset="0"/>
              <a:buNone/>
            </a:pPr>
            <a:r>
              <a:rPr lang="en-US" altLang="es-EC" sz="1200" b="1" dirty="0">
                <a:solidFill>
                  <a:srgbClr val="383838"/>
                </a:solidFill>
                <a:latin typeface="Calibri" panose="020F0502020204030204" pitchFamily="34" charset="0"/>
                <a:sym typeface="Montserrat" panose="00000500000000000000" pitchFamily="50" charset="0"/>
              </a:rPr>
              <a:t>PASO 04</a:t>
            </a:r>
            <a:endParaRPr lang="es-EC" altLang="es-EC" sz="900" b="1" dirty="0">
              <a:latin typeface="Calibri" panose="020F0502020204030204" pitchFamily="34" charset="0"/>
            </a:endParaRPr>
          </a:p>
        </p:txBody>
      </p:sp>
      <p:sp>
        <p:nvSpPr>
          <p:cNvPr id="14" name="Google Shape;123;p14">
            <a:extLst>
              <a:ext uri="{FF2B5EF4-FFF2-40B4-BE49-F238E27FC236}">
                <a16:creationId xmlns:a16="http://schemas.microsoft.com/office/drawing/2014/main" id="{EF6818A9-8A5A-4DCC-95E8-E41AEE6BC5B1}"/>
              </a:ext>
            </a:extLst>
          </p:cNvPr>
          <p:cNvSpPr>
            <a:spLocks/>
          </p:cNvSpPr>
          <p:nvPr/>
        </p:nvSpPr>
        <p:spPr bwMode="auto">
          <a:xfrm>
            <a:off x="2918939" y="843510"/>
            <a:ext cx="726374" cy="363187"/>
          </a:xfrm>
          <a:custGeom>
            <a:avLst/>
            <a:gdLst>
              <a:gd name="T0" fmla="*/ 2147483646 w 548"/>
              <a:gd name="T1" fmla="*/ 933313004 h 274"/>
              <a:gd name="T2" fmla="*/ 933313417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15" name="Google Shape;124;p14">
            <a:extLst>
              <a:ext uri="{FF2B5EF4-FFF2-40B4-BE49-F238E27FC236}">
                <a16:creationId xmlns:a16="http://schemas.microsoft.com/office/drawing/2014/main" id="{C4401983-B9B8-410D-B6F4-A18F5C44AB02}"/>
              </a:ext>
            </a:extLst>
          </p:cNvPr>
          <p:cNvSpPr>
            <a:spLocks/>
          </p:cNvSpPr>
          <p:nvPr/>
        </p:nvSpPr>
        <p:spPr bwMode="auto">
          <a:xfrm>
            <a:off x="2263568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4" y="121"/>
                  <a:pt x="494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16" name="Google Shape;125;p14">
            <a:extLst>
              <a:ext uri="{FF2B5EF4-FFF2-40B4-BE49-F238E27FC236}">
                <a16:creationId xmlns:a16="http://schemas.microsoft.com/office/drawing/2014/main" id="{C59475BA-AFD8-4D31-A909-426153DB0022}"/>
              </a:ext>
            </a:extLst>
          </p:cNvPr>
          <p:cNvSpPr>
            <a:spLocks/>
          </p:cNvSpPr>
          <p:nvPr/>
        </p:nvSpPr>
        <p:spPr bwMode="auto">
          <a:xfrm>
            <a:off x="1609730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5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17" name="Google Shape;126;p14">
            <a:extLst>
              <a:ext uri="{FF2B5EF4-FFF2-40B4-BE49-F238E27FC236}">
                <a16:creationId xmlns:a16="http://schemas.microsoft.com/office/drawing/2014/main" id="{1E0E91FF-4DBF-4C85-ADD1-28278AF74D2B}"/>
              </a:ext>
            </a:extLst>
          </p:cNvPr>
          <p:cNvSpPr>
            <a:spLocks/>
          </p:cNvSpPr>
          <p:nvPr/>
        </p:nvSpPr>
        <p:spPr bwMode="auto">
          <a:xfrm>
            <a:off x="955891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33846865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4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4" y="27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18" name="Google Shape;127;p14">
            <a:extLst>
              <a:ext uri="{FF2B5EF4-FFF2-40B4-BE49-F238E27FC236}">
                <a16:creationId xmlns:a16="http://schemas.microsoft.com/office/drawing/2014/main" id="{3FFA4964-D1AB-472F-BA2E-43215F238AC2}"/>
              </a:ext>
            </a:extLst>
          </p:cNvPr>
          <p:cNvSpPr>
            <a:spLocks/>
          </p:cNvSpPr>
          <p:nvPr/>
        </p:nvSpPr>
        <p:spPr bwMode="auto">
          <a:xfrm>
            <a:off x="302053" y="843510"/>
            <a:ext cx="726885" cy="363187"/>
          </a:xfrm>
          <a:custGeom>
            <a:avLst/>
            <a:gdLst>
              <a:gd name="T0" fmla="*/ 2147483646 w 548"/>
              <a:gd name="T1" fmla="*/ 933313004 h 274"/>
              <a:gd name="T2" fmla="*/ 934629528 w 548"/>
              <a:gd name="T3" fmla="*/ 2147483646 h 274"/>
              <a:gd name="T4" fmla="*/ 0 w 548"/>
              <a:gd name="T5" fmla="*/ 2147483646 h 274"/>
              <a:gd name="T6" fmla="*/ 2147483646 w 548"/>
              <a:gd name="T7" fmla="*/ 0 h 274"/>
              <a:gd name="T8" fmla="*/ 2147483646 w 548"/>
              <a:gd name="T9" fmla="*/ 2147483646 h 274"/>
              <a:gd name="T10" fmla="*/ 2147483646 w 548"/>
              <a:gd name="T11" fmla="*/ 2147483646 h 274"/>
              <a:gd name="T12" fmla="*/ 2147483646 w 548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4" extrusionOk="0">
                <a:moveTo>
                  <a:pt x="274" y="55"/>
                </a:moveTo>
                <a:cubicBezTo>
                  <a:pt x="153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5" y="0"/>
                  <a:pt x="548" y="123"/>
                  <a:pt x="548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rgbClr val="F2F2F2"/>
          </a:solidFill>
          <a:ln w="36500" cap="flat" cmpd="sng">
            <a:solidFill>
              <a:srgbClr val="FFFFFF"/>
            </a:solidFill>
            <a:prstDash val="solid"/>
            <a:miter lim="524287"/>
            <a:headEnd type="none" w="sm" len="sm"/>
            <a:tailEnd type="none" w="sm" len="sm"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3" name="Google Shape;128;p14">
            <a:extLst>
              <a:ext uri="{FF2B5EF4-FFF2-40B4-BE49-F238E27FC236}">
                <a16:creationId xmlns:a16="http://schemas.microsoft.com/office/drawing/2014/main" id="{AC320DC5-742A-4C68-9A06-655BCE70EF2E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4" name="Google Shape;129;p14">
            <a:extLst>
              <a:ext uri="{FF2B5EF4-FFF2-40B4-BE49-F238E27FC236}">
                <a16:creationId xmlns:a16="http://schemas.microsoft.com/office/drawing/2014/main" id="{7F1DA4DB-9BEE-41A3-8A15-C953AC7247D6}"/>
              </a:ext>
            </a:extLst>
          </p:cNvPr>
          <p:cNvSpPr>
            <a:spLocks/>
          </p:cNvSpPr>
          <p:nvPr/>
        </p:nvSpPr>
        <p:spPr bwMode="auto">
          <a:xfrm>
            <a:off x="2918939" y="1206697"/>
            <a:ext cx="726374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3313417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5" name="Google Shape;130;p14">
            <a:extLst>
              <a:ext uri="{FF2B5EF4-FFF2-40B4-BE49-F238E27FC236}">
                <a16:creationId xmlns:a16="http://schemas.microsoft.com/office/drawing/2014/main" id="{FFEE18AD-6432-496F-9DCE-86B9144CC1C4}"/>
              </a:ext>
            </a:extLst>
          </p:cNvPr>
          <p:cNvSpPr>
            <a:spLocks/>
          </p:cNvSpPr>
          <p:nvPr/>
        </p:nvSpPr>
        <p:spPr bwMode="auto">
          <a:xfrm>
            <a:off x="2263568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50823576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5" y="55"/>
                </a:moveTo>
                <a:cubicBezTo>
                  <a:pt x="154" y="55"/>
                  <a:pt x="56" y="154"/>
                  <a:pt x="56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5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4" y="274"/>
                  <a:pt x="494" y="274"/>
                  <a:pt x="494" y="274"/>
                </a:cubicBezTo>
                <a:cubicBezTo>
                  <a:pt x="494" y="154"/>
                  <a:pt x="395" y="55"/>
                  <a:pt x="275" y="55"/>
                </a:cubicBezTo>
                <a:close/>
              </a:path>
            </a:pathLst>
          </a:custGeom>
          <a:solidFill>
            <a:srgbClr val="1F6C9C"/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6" name="Google Shape;131;p14">
            <a:extLst>
              <a:ext uri="{FF2B5EF4-FFF2-40B4-BE49-F238E27FC236}">
                <a16:creationId xmlns:a16="http://schemas.microsoft.com/office/drawing/2014/main" id="{D69E911E-167A-49A2-A101-19BBEAE1035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Google Shape;132;p14">
            <a:extLst>
              <a:ext uri="{FF2B5EF4-FFF2-40B4-BE49-F238E27FC236}">
                <a16:creationId xmlns:a16="http://schemas.microsoft.com/office/drawing/2014/main" id="{2BDFE099-4F5E-4A7F-97D5-0801183FC1FD}"/>
              </a:ext>
            </a:extLst>
          </p:cNvPr>
          <p:cNvSpPr>
            <a:spLocks/>
          </p:cNvSpPr>
          <p:nvPr/>
        </p:nvSpPr>
        <p:spPr bwMode="auto">
          <a:xfrm>
            <a:off x="1609730" y="1206697"/>
            <a:ext cx="727906" cy="365230"/>
          </a:xfrm>
          <a:custGeom>
            <a:avLst/>
            <a:gdLst>
              <a:gd name="T0" fmla="*/ 2147483646 w 549"/>
              <a:gd name="T1" fmla="*/ 2147483646 h 275"/>
              <a:gd name="T2" fmla="*/ 0 w 549"/>
              <a:gd name="T3" fmla="*/ 0 h 275"/>
              <a:gd name="T4" fmla="*/ 950823576 w 549"/>
              <a:gd name="T5" fmla="*/ 0 h 275"/>
              <a:gd name="T6" fmla="*/ 2147483646 w 549"/>
              <a:gd name="T7" fmla="*/ 2147483646 h 275"/>
              <a:gd name="T8" fmla="*/ 2147483646 w 549"/>
              <a:gd name="T9" fmla="*/ 0 h 275"/>
              <a:gd name="T10" fmla="*/ 2147483646 w 549"/>
              <a:gd name="T11" fmla="*/ 0 h 275"/>
              <a:gd name="T12" fmla="*/ 2147483646 w 549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5" extrusionOk="0">
                <a:moveTo>
                  <a:pt x="275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21"/>
                  <a:pt x="154" y="219"/>
                  <a:pt x="275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549" y="152"/>
                  <a:pt x="426" y="275"/>
                  <a:pt x="275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Google Shape;133;p14">
            <a:extLst>
              <a:ext uri="{FF2B5EF4-FFF2-40B4-BE49-F238E27FC236}">
                <a16:creationId xmlns:a16="http://schemas.microsoft.com/office/drawing/2014/main" id="{695A706E-0AAC-43AA-B27A-9B93F0AC74A4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Google Shape;134;p14">
            <a:extLst>
              <a:ext uri="{FF2B5EF4-FFF2-40B4-BE49-F238E27FC236}">
                <a16:creationId xmlns:a16="http://schemas.microsoft.com/office/drawing/2014/main" id="{61D32506-B9D2-4B2E-868D-76123A3C4B1B}"/>
              </a:ext>
            </a:extLst>
          </p:cNvPr>
          <p:cNvSpPr>
            <a:spLocks/>
          </p:cNvSpPr>
          <p:nvPr/>
        </p:nvSpPr>
        <p:spPr bwMode="auto">
          <a:xfrm>
            <a:off x="955891" y="843510"/>
            <a:ext cx="727906" cy="363187"/>
          </a:xfrm>
          <a:custGeom>
            <a:avLst/>
            <a:gdLst>
              <a:gd name="T0" fmla="*/ 2147483646 w 549"/>
              <a:gd name="T1" fmla="*/ 933313004 h 274"/>
              <a:gd name="T2" fmla="*/ 933846865 w 549"/>
              <a:gd name="T3" fmla="*/ 2147483646 h 274"/>
              <a:gd name="T4" fmla="*/ 0 w 549"/>
              <a:gd name="T5" fmla="*/ 2147483646 h 274"/>
              <a:gd name="T6" fmla="*/ 2147483646 w 549"/>
              <a:gd name="T7" fmla="*/ 0 h 274"/>
              <a:gd name="T8" fmla="*/ 2147483646 w 549"/>
              <a:gd name="T9" fmla="*/ 2147483646 h 274"/>
              <a:gd name="T10" fmla="*/ 2147483646 w 549"/>
              <a:gd name="T11" fmla="*/ 2147483646 h 274"/>
              <a:gd name="T12" fmla="*/ 2147483646 w 549"/>
              <a:gd name="T13" fmla="*/ 933313004 h 2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9" h="274" extrusionOk="0">
                <a:moveTo>
                  <a:pt x="274" y="55"/>
                </a:moveTo>
                <a:cubicBezTo>
                  <a:pt x="154" y="55"/>
                  <a:pt x="55" y="154"/>
                  <a:pt x="55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123"/>
                  <a:pt x="123" y="0"/>
                  <a:pt x="274" y="0"/>
                </a:cubicBezTo>
                <a:cubicBezTo>
                  <a:pt x="426" y="0"/>
                  <a:pt x="549" y="123"/>
                  <a:pt x="549" y="274"/>
                </a:cubicBezTo>
                <a:cubicBezTo>
                  <a:pt x="493" y="274"/>
                  <a:pt x="493" y="274"/>
                  <a:pt x="493" y="274"/>
                </a:cubicBezTo>
                <a:cubicBezTo>
                  <a:pt x="493" y="154"/>
                  <a:pt x="395" y="55"/>
                  <a:pt x="274" y="5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0" name="Google Shape;135;p14">
            <a:extLst>
              <a:ext uri="{FF2B5EF4-FFF2-40B4-BE49-F238E27FC236}">
                <a16:creationId xmlns:a16="http://schemas.microsoft.com/office/drawing/2014/main" id="{900CFFC1-C97A-4C0E-82B8-F582066F7EFE}"/>
              </a:ext>
            </a:extLst>
          </p:cNvPr>
          <p:cNvSpPr>
            <a:spLocks/>
          </p:cNvSpPr>
          <p:nvPr/>
        </p:nvSpPr>
        <p:spPr bwMode="auto">
          <a:xfrm>
            <a:off x="302053" y="1206697"/>
            <a:ext cx="726885" cy="365230"/>
          </a:xfrm>
          <a:custGeom>
            <a:avLst/>
            <a:gdLst>
              <a:gd name="T0" fmla="*/ 2147483646 w 548"/>
              <a:gd name="T1" fmla="*/ 2147483646 h 275"/>
              <a:gd name="T2" fmla="*/ 0 w 548"/>
              <a:gd name="T3" fmla="*/ 0 h 275"/>
              <a:gd name="T4" fmla="*/ 934629528 w 548"/>
              <a:gd name="T5" fmla="*/ 0 h 275"/>
              <a:gd name="T6" fmla="*/ 2147483646 w 548"/>
              <a:gd name="T7" fmla="*/ 2147483646 h 275"/>
              <a:gd name="T8" fmla="*/ 2147483646 w 548"/>
              <a:gd name="T9" fmla="*/ 0 h 275"/>
              <a:gd name="T10" fmla="*/ 2147483646 w 548"/>
              <a:gd name="T11" fmla="*/ 0 h 275"/>
              <a:gd name="T12" fmla="*/ 2147483646 w 548"/>
              <a:gd name="T13" fmla="*/ 2147483646 h 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8" h="275" extrusionOk="0">
                <a:moveTo>
                  <a:pt x="274" y="275"/>
                </a:moveTo>
                <a:cubicBezTo>
                  <a:pt x="123" y="275"/>
                  <a:pt x="0" y="152"/>
                  <a:pt x="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21"/>
                  <a:pt x="153" y="219"/>
                  <a:pt x="274" y="219"/>
                </a:cubicBezTo>
                <a:cubicBezTo>
                  <a:pt x="395" y="219"/>
                  <a:pt x="493" y="121"/>
                  <a:pt x="493" y="0"/>
                </a:cubicBezTo>
                <a:cubicBezTo>
                  <a:pt x="548" y="0"/>
                  <a:pt x="548" y="0"/>
                  <a:pt x="548" y="0"/>
                </a:cubicBezTo>
                <a:cubicBezTo>
                  <a:pt x="548" y="152"/>
                  <a:pt x="425" y="275"/>
                  <a:pt x="274" y="27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1" name="Google Shape;136;p14">
            <a:extLst>
              <a:ext uri="{FF2B5EF4-FFF2-40B4-BE49-F238E27FC236}">
                <a16:creationId xmlns:a16="http://schemas.microsoft.com/office/drawing/2014/main" id="{7CD3B21F-5C8C-4F79-B38B-03D343D7C95C}"/>
              </a:ext>
            </a:extLst>
          </p:cNvPr>
          <p:cNvSpPr>
            <a:spLocks/>
          </p:cNvSpPr>
          <p:nvPr/>
        </p:nvSpPr>
        <p:spPr bwMode="auto">
          <a:xfrm>
            <a:off x="553883" y="1074397"/>
            <a:ext cx="224246" cy="266644"/>
          </a:xfrm>
          <a:custGeom>
            <a:avLst/>
            <a:gdLst>
              <a:gd name="T0" fmla="*/ 1071331065 w 169"/>
              <a:gd name="T1" fmla="*/ 2147483646 h 201"/>
              <a:gd name="T2" fmla="*/ 1071331065 w 169"/>
              <a:gd name="T3" fmla="*/ 2147483646 h 201"/>
              <a:gd name="T4" fmla="*/ 1921592571 w 169"/>
              <a:gd name="T5" fmla="*/ 2147483646 h 201"/>
              <a:gd name="T6" fmla="*/ 952291072 w 169"/>
              <a:gd name="T7" fmla="*/ 2147483646 h 201"/>
              <a:gd name="T8" fmla="*/ 1802552579 w 169"/>
              <a:gd name="T9" fmla="*/ 2147483646 h 201"/>
              <a:gd name="T10" fmla="*/ 1394430190 w 169"/>
              <a:gd name="T11" fmla="*/ 1682717350 h 201"/>
              <a:gd name="T12" fmla="*/ 1428438671 w 169"/>
              <a:gd name="T13" fmla="*/ 2147483646 h 201"/>
              <a:gd name="T14" fmla="*/ 1445444973 w 169"/>
              <a:gd name="T15" fmla="*/ 2147483646 h 201"/>
              <a:gd name="T16" fmla="*/ 1547474539 w 169"/>
              <a:gd name="T17" fmla="*/ 1682717350 h 201"/>
              <a:gd name="T18" fmla="*/ 1037318460 w 169"/>
              <a:gd name="T19" fmla="*/ 1563738584 h 201"/>
              <a:gd name="T20" fmla="*/ 1037318460 w 169"/>
              <a:gd name="T21" fmla="*/ 1223796310 h 201"/>
              <a:gd name="T22" fmla="*/ 1666510408 w 169"/>
              <a:gd name="T23" fmla="*/ 1393765386 h 201"/>
              <a:gd name="T24" fmla="*/ 2006615835 w 169"/>
              <a:gd name="T25" fmla="*/ 1393765386 h 201"/>
              <a:gd name="T26" fmla="*/ 493149777 w 169"/>
              <a:gd name="T27" fmla="*/ 1087819400 h 201"/>
              <a:gd name="T28" fmla="*/ 969297375 w 169"/>
              <a:gd name="T29" fmla="*/ 2147483646 h 201"/>
              <a:gd name="T30" fmla="*/ 1207373236 w 169"/>
              <a:gd name="T31" fmla="*/ 1682717350 h 201"/>
              <a:gd name="T32" fmla="*/ 748231940 w 169"/>
              <a:gd name="T33" fmla="*/ 1393765386 h 201"/>
              <a:gd name="T34" fmla="*/ 1326409104 w 169"/>
              <a:gd name="T35" fmla="*/ 1393765386 h 201"/>
              <a:gd name="T36" fmla="*/ 1394430190 w 169"/>
              <a:gd name="T37" fmla="*/ 1563738584 h 201"/>
              <a:gd name="T38" fmla="*/ 1547474539 w 169"/>
              <a:gd name="T39" fmla="*/ 1393765386 h 201"/>
              <a:gd name="T40" fmla="*/ 2040628440 w 169"/>
              <a:gd name="T41" fmla="*/ 1189800021 h 201"/>
              <a:gd name="T42" fmla="*/ 1836565183 w 169"/>
              <a:gd name="T43" fmla="*/ 1682717350 h 201"/>
              <a:gd name="T44" fmla="*/ 1734531493 w 169"/>
              <a:gd name="T45" fmla="*/ 2147483646 h 201"/>
              <a:gd name="T46" fmla="*/ 2147483646 w 169"/>
              <a:gd name="T47" fmla="*/ 1750705804 h 201"/>
              <a:gd name="T48" fmla="*/ 1445444973 w 169"/>
              <a:gd name="T49" fmla="*/ 0 h 201"/>
              <a:gd name="T50" fmla="*/ 1326409104 w 169"/>
              <a:gd name="T51" fmla="*/ 288951964 h 201"/>
              <a:gd name="T52" fmla="*/ 1547474539 w 169"/>
              <a:gd name="T53" fmla="*/ 288951964 h 201"/>
              <a:gd name="T54" fmla="*/ 2074636920 w 169"/>
              <a:gd name="T55" fmla="*/ 118978765 h 201"/>
              <a:gd name="T56" fmla="*/ 1853571486 w 169"/>
              <a:gd name="T57" fmla="*/ 339942274 h 201"/>
              <a:gd name="T58" fmla="*/ 2023622137 w 169"/>
              <a:gd name="T59" fmla="*/ 441927018 h 201"/>
              <a:gd name="T60" fmla="*/ 2147483646 w 169"/>
              <a:gd name="T61" fmla="*/ 458925162 h 201"/>
              <a:gd name="T62" fmla="*/ 2147483646 w 169"/>
              <a:gd name="T63" fmla="*/ 577903928 h 201"/>
              <a:gd name="T64" fmla="*/ 2147483646 w 169"/>
              <a:gd name="T65" fmla="*/ 730878982 h 201"/>
              <a:gd name="T66" fmla="*/ 2147483646 w 169"/>
              <a:gd name="T67" fmla="*/ 1002832801 h 201"/>
              <a:gd name="T68" fmla="*/ 2147483646 w 169"/>
              <a:gd name="T69" fmla="*/ 951842491 h 201"/>
              <a:gd name="T70" fmla="*/ 2147483646 w 169"/>
              <a:gd name="T71" fmla="*/ 1155807855 h 201"/>
              <a:gd name="T72" fmla="*/ 2147483646 w 169"/>
              <a:gd name="T73" fmla="*/ 1597734873 h 201"/>
              <a:gd name="T74" fmla="*/ 2147483646 w 169"/>
              <a:gd name="T75" fmla="*/ 1427761675 h 201"/>
              <a:gd name="T76" fmla="*/ 2147483646 w 169"/>
              <a:gd name="T77" fmla="*/ 1631727039 h 201"/>
              <a:gd name="T78" fmla="*/ 969297375 w 169"/>
              <a:gd name="T79" fmla="*/ 475919184 h 201"/>
              <a:gd name="T80" fmla="*/ 918282592 w 169"/>
              <a:gd name="T81" fmla="*/ 169973199 h 201"/>
              <a:gd name="T82" fmla="*/ 748231940 w 169"/>
              <a:gd name="T83" fmla="*/ 271953819 h 201"/>
              <a:gd name="T84" fmla="*/ 612189769 w 169"/>
              <a:gd name="T85" fmla="*/ 730878982 h 201"/>
              <a:gd name="T86" fmla="*/ 459141296 w 169"/>
              <a:gd name="T87" fmla="*/ 441927018 h 201"/>
              <a:gd name="T88" fmla="*/ 323099125 w 169"/>
              <a:gd name="T89" fmla="*/ 611896094 h 201"/>
              <a:gd name="T90" fmla="*/ 408126513 w 169"/>
              <a:gd name="T91" fmla="*/ 1070821256 h 201"/>
              <a:gd name="T92" fmla="*/ 119035869 w 169"/>
              <a:gd name="T93" fmla="*/ 917846202 h 201"/>
              <a:gd name="T94" fmla="*/ 85027388 w 169"/>
              <a:gd name="T95" fmla="*/ 1121811566 h 201"/>
              <a:gd name="T96" fmla="*/ 408126513 w 169"/>
              <a:gd name="T97" fmla="*/ 1512748274 h 201"/>
              <a:gd name="T98" fmla="*/ 102029566 w 169"/>
              <a:gd name="T99" fmla="*/ 1461753841 h 201"/>
              <a:gd name="T100" fmla="*/ 136042171 w 169"/>
              <a:gd name="T101" fmla="*/ 1665723328 h 2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9" h="201" extrusionOk="0">
                <a:moveTo>
                  <a:pt x="113" y="194"/>
                </a:moveTo>
                <a:cubicBezTo>
                  <a:pt x="113" y="198"/>
                  <a:pt x="110" y="201"/>
                  <a:pt x="106" y="201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59" y="201"/>
                  <a:pt x="56" y="198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0"/>
                  <a:pt x="59" y="187"/>
                  <a:pt x="63" y="187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10" y="187"/>
                  <a:pt x="113" y="190"/>
                  <a:pt x="113" y="194"/>
                </a:cubicBezTo>
                <a:close/>
                <a:moveTo>
                  <a:pt x="113" y="176"/>
                </a:moveTo>
                <a:cubicBezTo>
                  <a:pt x="113" y="172"/>
                  <a:pt x="110" y="169"/>
                  <a:pt x="106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59" y="169"/>
                  <a:pt x="56" y="172"/>
                  <a:pt x="5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0"/>
                  <a:pt x="59" y="183"/>
                  <a:pt x="63" y="183"/>
                </a:cubicBezTo>
                <a:cubicBezTo>
                  <a:pt x="106" y="183"/>
                  <a:pt x="106" y="183"/>
                  <a:pt x="106" y="183"/>
                </a:cubicBezTo>
                <a:cubicBezTo>
                  <a:pt x="110" y="183"/>
                  <a:pt x="113" y="180"/>
                  <a:pt x="113" y="176"/>
                </a:cubicBezTo>
                <a:close/>
                <a:moveTo>
                  <a:pt x="91" y="99"/>
                </a:moveTo>
                <a:cubicBezTo>
                  <a:pt x="82" y="99"/>
                  <a:pt x="82" y="99"/>
                  <a:pt x="82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80" y="165"/>
                  <a:pt x="82" y="165"/>
                  <a:pt x="84" y="165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65"/>
                  <a:pt x="84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7" y="165"/>
                  <a:pt x="89" y="165"/>
                  <a:pt x="91" y="165"/>
                </a:cubicBezTo>
                <a:lnTo>
                  <a:pt x="91" y="99"/>
                </a:lnTo>
                <a:close/>
                <a:moveTo>
                  <a:pt x="61" y="72"/>
                </a:moveTo>
                <a:cubicBezTo>
                  <a:pt x="56" y="72"/>
                  <a:pt x="51" y="77"/>
                  <a:pt x="51" y="82"/>
                </a:cubicBezTo>
                <a:cubicBezTo>
                  <a:pt x="51" y="88"/>
                  <a:pt x="56" y="92"/>
                  <a:pt x="6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77"/>
                  <a:pt x="67" y="72"/>
                  <a:pt x="61" y="72"/>
                </a:cubicBezTo>
                <a:close/>
                <a:moveTo>
                  <a:pt x="118" y="82"/>
                </a:moveTo>
                <a:cubicBezTo>
                  <a:pt x="118" y="77"/>
                  <a:pt x="114" y="72"/>
                  <a:pt x="108" y="72"/>
                </a:cubicBezTo>
                <a:cubicBezTo>
                  <a:pt x="102" y="72"/>
                  <a:pt x="98" y="77"/>
                  <a:pt x="98" y="82"/>
                </a:cubicBezTo>
                <a:cubicBezTo>
                  <a:pt x="98" y="92"/>
                  <a:pt x="98" y="92"/>
                  <a:pt x="9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4" y="92"/>
                  <a:pt x="118" y="88"/>
                  <a:pt x="118" y="82"/>
                </a:cubicBezTo>
                <a:close/>
                <a:moveTo>
                  <a:pt x="140" y="64"/>
                </a:moveTo>
                <a:cubicBezTo>
                  <a:pt x="136" y="46"/>
                  <a:pt x="114" y="27"/>
                  <a:pt x="85" y="27"/>
                </a:cubicBezTo>
                <a:cubicBezTo>
                  <a:pt x="55" y="27"/>
                  <a:pt x="33" y="46"/>
                  <a:pt x="29" y="64"/>
                </a:cubicBezTo>
                <a:cubicBezTo>
                  <a:pt x="25" y="78"/>
                  <a:pt x="28" y="90"/>
                  <a:pt x="35" y="103"/>
                </a:cubicBezTo>
                <a:cubicBezTo>
                  <a:pt x="41" y="114"/>
                  <a:pt x="47" y="124"/>
                  <a:pt x="52" y="135"/>
                </a:cubicBezTo>
                <a:cubicBezTo>
                  <a:pt x="55" y="142"/>
                  <a:pt x="56" y="151"/>
                  <a:pt x="57" y="157"/>
                </a:cubicBezTo>
                <a:cubicBezTo>
                  <a:pt x="59" y="163"/>
                  <a:pt x="61" y="165"/>
                  <a:pt x="67" y="165"/>
                </a:cubicBezTo>
                <a:cubicBezTo>
                  <a:pt x="69" y="165"/>
                  <a:pt x="70" y="165"/>
                  <a:pt x="71" y="165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57" y="99"/>
                  <a:pt x="53" y="97"/>
                  <a:pt x="49" y="94"/>
                </a:cubicBezTo>
                <a:cubicBezTo>
                  <a:pt x="46" y="91"/>
                  <a:pt x="44" y="87"/>
                  <a:pt x="44" y="82"/>
                </a:cubicBezTo>
                <a:cubicBezTo>
                  <a:pt x="44" y="78"/>
                  <a:pt x="46" y="74"/>
                  <a:pt x="49" y="70"/>
                </a:cubicBezTo>
                <a:cubicBezTo>
                  <a:pt x="53" y="67"/>
                  <a:pt x="57" y="66"/>
                  <a:pt x="61" y="66"/>
                </a:cubicBezTo>
                <a:cubicBezTo>
                  <a:pt x="70" y="66"/>
                  <a:pt x="78" y="73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92"/>
                  <a:pt x="78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78"/>
                  <a:pt x="93" y="73"/>
                  <a:pt x="96" y="70"/>
                </a:cubicBezTo>
                <a:cubicBezTo>
                  <a:pt x="99" y="67"/>
                  <a:pt x="103" y="66"/>
                  <a:pt x="108" y="66"/>
                </a:cubicBezTo>
                <a:cubicBezTo>
                  <a:pt x="112" y="66"/>
                  <a:pt x="117" y="67"/>
                  <a:pt x="120" y="70"/>
                </a:cubicBezTo>
                <a:cubicBezTo>
                  <a:pt x="123" y="74"/>
                  <a:pt x="125" y="78"/>
                  <a:pt x="125" y="82"/>
                </a:cubicBezTo>
                <a:cubicBezTo>
                  <a:pt x="125" y="87"/>
                  <a:pt x="123" y="91"/>
                  <a:pt x="120" y="94"/>
                </a:cubicBezTo>
                <a:cubicBezTo>
                  <a:pt x="117" y="97"/>
                  <a:pt x="112" y="99"/>
                  <a:pt x="108" y="99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9" y="165"/>
                  <a:pt x="101" y="165"/>
                  <a:pt x="102" y="165"/>
                </a:cubicBezTo>
                <a:cubicBezTo>
                  <a:pt x="108" y="165"/>
                  <a:pt x="110" y="163"/>
                  <a:pt x="112" y="157"/>
                </a:cubicBezTo>
                <a:cubicBezTo>
                  <a:pt x="113" y="151"/>
                  <a:pt x="114" y="142"/>
                  <a:pt x="117" y="135"/>
                </a:cubicBezTo>
                <a:cubicBezTo>
                  <a:pt x="122" y="124"/>
                  <a:pt x="128" y="114"/>
                  <a:pt x="134" y="103"/>
                </a:cubicBezTo>
                <a:cubicBezTo>
                  <a:pt x="141" y="90"/>
                  <a:pt x="144" y="78"/>
                  <a:pt x="140" y="64"/>
                </a:cubicBezTo>
                <a:close/>
                <a:moveTo>
                  <a:pt x="91" y="6"/>
                </a:moveTo>
                <a:cubicBezTo>
                  <a:pt x="91" y="2"/>
                  <a:pt x="88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1" y="0"/>
                  <a:pt x="78" y="2"/>
                  <a:pt x="78" y="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20"/>
                  <a:pt x="81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8" y="23"/>
                  <a:pt x="91" y="20"/>
                  <a:pt x="91" y="17"/>
                </a:cubicBezTo>
                <a:lnTo>
                  <a:pt x="91" y="6"/>
                </a:lnTo>
                <a:close/>
                <a:moveTo>
                  <a:pt x="125" y="16"/>
                </a:moveTo>
                <a:cubicBezTo>
                  <a:pt x="126" y="13"/>
                  <a:pt x="125" y="9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19" y="6"/>
                  <a:pt x="116" y="7"/>
                  <a:pt x="114" y="1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3"/>
                  <a:pt x="108" y="27"/>
                  <a:pt x="111" y="28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114" y="30"/>
                  <a:pt x="118" y="29"/>
                  <a:pt x="119" y="26"/>
                </a:cubicBezTo>
                <a:lnTo>
                  <a:pt x="125" y="16"/>
                </a:lnTo>
                <a:close/>
                <a:moveTo>
                  <a:pt x="150" y="36"/>
                </a:moveTo>
                <a:cubicBezTo>
                  <a:pt x="152" y="33"/>
                  <a:pt x="153" y="29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8" y="24"/>
                  <a:pt x="144" y="24"/>
                  <a:pt x="142" y="26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1" y="36"/>
                  <a:pt x="130" y="40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5" y="45"/>
                  <a:pt x="139" y="45"/>
                  <a:pt x="141" y="43"/>
                </a:cubicBezTo>
                <a:lnTo>
                  <a:pt x="150" y="36"/>
                </a:lnTo>
                <a:close/>
                <a:moveTo>
                  <a:pt x="163" y="66"/>
                </a:moveTo>
                <a:cubicBezTo>
                  <a:pt x="166" y="65"/>
                  <a:pt x="169" y="62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5"/>
                  <a:pt x="164" y="53"/>
                  <a:pt x="161" y="54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6" y="56"/>
                  <a:pt x="144" y="59"/>
                  <a:pt x="145" y="63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5" y="66"/>
                  <a:pt x="149" y="68"/>
                  <a:pt x="152" y="68"/>
                </a:cubicBezTo>
                <a:lnTo>
                  <a:pt x="163" y="66"/>
                </a:lnTo>
                <a:close/>
                <a:moveTo>
                  <a:pt x="160" y="98"/>
                </a:moveTo>
                <a:cubicBezTo>
                  <a:pt x="164" y="99"/>
                  <a:pt x="167" y="97"/>
                  <a:pt x="167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8" y="90"/>
                  <a:pt x="166" y="87"/>
                  <a:pt x="163" y="86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48" y="84"/>
                  <a:pt x="145" y="86"/>
                  <a:pt x="144" y="89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92"/>
                  <a:pt x="146" y="96"/>
                  <a:pt x="149" y="96"/>
                </a:cubicBezTo>
                <a:lnTo>
                  <a:pt x="160" y="98"/>
                </a:lnTo>
                <a:close/>
                <a:moveTo>
                  <a:pt x="49" y="26"/>
                </a:moveTo>
                <a:cubicBezTo>
                  <a:pt x="51" y="29"/>
                  <a:pt x="54" y="30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0" y="27"/>
                  <a:pt x="61" y="23"/>
                  <a:pt x="60" y="2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7"/>
                  <a:pt x="49" y="6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3" y="9"/>
                  <a:pt x="42" y="13"/>
                  <a:pt x="44" y="16"/>
                </a:cubicBezTo>
                <a:lnTo>
                  <a:pt x="49" y="26"/>
                </a:lnTo>
                <a:close/>
                <a:moveTo>
                  <a:pt x="27" y="43"/>
                </a:moveTo>
                <a:cubicBezTo>
                  <a:pt x="30" y="45"/>
                  <a:pt x="33" y="45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8" y="40"/>
                  <a:pt x="38" y="36"/>
                  <a:pt x="35" y="34"/>
                </a:cubicBezTo>
                <a:cubicBezTo>
                  <a:pt x="27" y="26"/>
                  <a:pt x="27" y="26"/>
                  <a:pt x="27" y="26"/>
                </a:cubicBezTo>
                <a:cubicBezTo>
                  <a:pt x="24" y="24"/>
                  <a:pt x="20" y="24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6" y="29"/>
                  <a:pt x="16" y="33"/>
                  <a:pt x="19" y="36"/>
                </a:cubicBezTo>
                <a:lnTo>
                  <a:pt x="27" y="43"/>
                </a:lnTo>
                <a:close/>
                <a:moveTo>
                  <a:pt x="16" y="68"/>
                </a:moveTo>
                <a:cubicBezTo>
                  <a:pt x="20" y="68"/>
                  <a:pt x="23" y="66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59"/>
                  <a:pt x="22" y="56"/>
                  <a:pt x="19" y="56"/>
                </a:cubicBezTo>
                <a:cubicBezTo>
                  <a:pt x="7" y="54"/>
                  <a:pt x="7" y="54"/>
                  <a:pt x="7" y="54"/>
                </a:cubicBezTo>
                <a:cubicBezTo>
                  <a:pt x="4" y="53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2"/>
                  <a:pt x="2" y="65"/>
                  <a:pt x="5" y="66"/>
                </a:cubicBezTo>
                <a:lnTo>
                  <a:pt x="16" y="68"/>
                </a:lnTo>
                <a:close/>
                <a:moveTo>
                  <a:pt x="19" y="96"/>
                </a:moveTo>
                <a:cubicBezTo>
                  <a:pt x="22" y="96"/>
                  <a:pt x="25" y="92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3" y="86"/>
                  <a:pt x="20" y="84"/>
                  <a:pt x="17" y="84"/>
                </a:cubicBezTo>
                <a:cubicBezTo>
                  <a:pt x="6" y="86"/>
                  <a:pt x="6" y="86"/>
                  <a:pt x="6" y="86"/>
                </a:cubicBezTo>
                <a:cubicBezTo>
                  <a:pt x="2" y="87"/>
                  <a:pt x="0" y="90"/>
                  <a:pt x="1" y="94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7"/>
                  <a:pt x="5" y="99"/>
                  <a:pt x="8" y="98"/>
                </a:cubicBezTo>
                <a:lnTo>
                  <a:pt x="19" y="96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2" name="Google Shape;137;p14">
            <a:extLst>
              <a:ext uri="{FF2B5EF4-FFF2-40B4-BE49-F238E27FC236}">
                <a16:creationId xmlns:a16="http://schemas.microsoft.com/office/drawing/2014/main" id="{4D0F3930-E347-4616-AEFE-7A6EEC2EB8B0}"/>
              </a:ext>
            </a:extLst>
          </p:cNvPr>
          <p:cNvSpPr>
            <a:spLocks/>
          </p:cNvSpPr>
          <p:nvPr/>
        </p:nvSpPr>
        <p:spPr bwMode="auto">
          <a:xfrm>
            <a:off x="2485260" y="1108621"/>
            <a:ext cx="311595" cy="208411"/>
          </a:xfrm>
          <a:custGeom>
            <a:avLst/>
            <a:gdLst>
              <a:gd name="T0" fmla="*/ 2147483646 w 235"/>
              <a:gd name="T1" fmla="*/ 1378586132 h 157"/>
              <a:gd name="T2" fmla="*/ 1443344394 w 235"/>
              <a:gd name="T3" fmla="*/ 646742889 h 157"/>
              <a:gd name="T4" fmla="*/ 1358444691 w 235"/>
              <a:gd name="T5" fmla="*/ 442506990 h 157"/>
              <a:gd name="T6" fmla="*/ 2147483646 w 235"/>
              <a:gd name="T7" fmla="*/ 255292811 h 157"/>
              <a:gd name="T8" fmla="*/ 2147483646 w 235"/>
              <a:gd name="T9" fmla="*/ 68078633 h 157"/>
              <a:gd name="T10" fmla="*/ 2147483646 w 235"/>
              <a:gd name="T11" fmla="*/ 1174350233 h 157"/>
              <a:gd name="T12" fmla="*/ 2147483646 w 235"/>
              <a:gd name="T13" fmla="*/ 1123293321 h 157"/>
              <a:gd name="T14" fmla="*/ 2147483646 w 235"/>
              <a:gd name="T15" fmla="*/ 0 h 157"/>
              <a:gd name="T16" fmla="*/ 84903823 w 235"/>
              <a:gd name="T17" fmla="*/ 1446664766 h 157"/>
              <a:gd name="T18" fmla="*/ 441492464 w 235"/>
              <a:gd name="T19" fmla="*/ 272314532 h 157"/>
              <a:gd name="T20" fmla="*/ 186785115 w 235"/>
              <a:gd name="T21" fmla="*/ 136157266 h 157"/>
              <a:gd name="T22" fmla="*/ 0 w 235"/>
              <a:gd name="T23" fmla="*/ 1327525095 h 157"/>
              <a:gd name="T24" fmla="*/ 1375422160 w 235"/>
              <a:gd name="T25" fmla="*/ 2147483646 h 157"/>
              <a:gd name="T26" fmla="*/ 1222600222 w 235"/>
              <a:gd name="T27" fmla="*/ 2147483646 h 157"/>
              <a:gd name="T28" fmla="*/ 1460325983 w 235"/>
              <a:gd name="T29" fmla="*/ 2147483646 h 157"/>
              <a:gd name="T30" fmla="*/ 1596170452 w 235"/>
              <a:gd name="T31" fmla="*/ 2147483646 h 157"/>
              <a:gd name="T32" fmla="*/ 899966518 w 235"/>
              <a:gd name="T33" fmla="*/ 2147483646 h 157"/>
              <a:gd name="T34" fmla="*/ 1273540868 w 235"/>
              <a:gd name="T35" fmla="*/ 1974267984 h 157"/>
              <a:gd name="T36" fmla="*/ 967888752 w 235"/>
              <a:gd name="T37" fmla="*/ 2127446971 h 157"/>
              <a:gd name="T38" fmla="*/ 577336934 w 235"/>
              <a:gd name="T39" fmla="*/ 1974267984 h 157"/>
              <a:gd name="T40" fmla="*/ 815066815 w 235"/>
              <a:gd name="T41" fmla="*/ 2147483646 h 157"/>
              <a:gd name="T42" fmla="*/ 1001851930 w 235"/>
              <a:gd name="T43" fmla="*/ 1701957577 h 157"/>
              <a:gd name="T44" fmla="*/ 696203935 w 235"/>
              <a:gd name="T45" fmla="*/ 1855132439 h 157"/>
              <a:gd name="T46" fmla="*/ 543377877 w 235"/>
              <a:gd name="T47" fmla="*/ 1872154160 h 157"/>
              <a:gd name="T48" fmla="*/ 526396288 w 235"/>
              <a:gd name="T49" fmla="*/ 1446664766 h 157"/>
              <a:gd name="T50" fmla="*/ 441492464 w 235"/>
              <a:gd name="T51" fmla="*/ 1548778590 h 157"/>
              <a:gd name="T52" fmla="*/ 339611173 w 235"/>
              <a:gd name="T53" fmla="*/ 1855132439 h 157"/>
              <a:gd name="T54" fmla="*/ 2147483646 w 235"/>
              <a:gd name="T55" fmla="*/ 1667918261 h 157"/>
              <a:gd name="T56" fmla="*/ 2020685448 w 235"/>
              <a:gd name="T57" fmla="*/ 612703573 h 157"/>
              <a:gd name="T58" fmla="*/ 1443344394 w 235"/>
              <a:gd name="T59" fmla="*/ 748860839 h 157"/>
              <a:gd name="T60" fmla="*/ 1307499925 w 235"/>
              <a:gd name="T61" fmla="*/ 357410761 h 157"/>
              <a:gd name="T62" fmla="*/ 628281700 w 235"/>
              <a:gd name="T63" fmla="*/ 1293485778 h 157"/>
              <a:gd name="T64" fmla="*/ 1052792576 w 235"/>
              <a:gd name="T65" fmla="*/ 1616857223 h 157"/>
              <a:gd name="T66" fmla="*/ 1426366926 w 235"/>
              <a:gd name="T67" fmla="*/ 2093407655 h 157"/>
              <a:gd name="T68" fmla="*/ 1782955567 w 235"/>
              <a:gd name="T69" fmla="*/ 2147483646 h 157"/>
              <a:gd name="T70" fmla="*/ 1884840979 w 235"/>
              <a:gd name="T71" fmla="*/ 2147483646 h 157"/>
              <a:gd name="T72" fmla="*/ 2003703860 w 235"/>
              <a:gd name="T73" fmla="*/ 2147483646 h 157"/>
              <a:gd name="T74" fmla="*/ 1647111098 w 235"/>
              <a:gd name="T75" fmla="*/ 1923211072 h 157"/>
              <a:gd name="T76" fmla="*/ 2147483646 w 235"/>
              <a:gd name="T77" fmla="*/ 2147483646 h 157"/>
              <a:gd name="T78" fmla="*/ 2147483646 w 235"/>
              <a:gd name="T79" fmla="*/ 2025329022 h 157"/>
              <a:gd name="T80" fmla="*/ 2037662916 w 235"/>
              <a:gd name="T81" fmla="*/ 1787053806 h 157"/>
              <a:gd name="T82" fmla="*/ 2105585151 w 235"/>
              <a:gd name="T83" fmla="*/ 1701957577 h 157"/>
              <a:gd name="T84" fmla="*/ 2147483646 w 235"/>
              <a:gd name="T85" fmla="*/ 1991289705 h 157"/>
              <a:gd name="T86" fmla="*/ 2147483646 w 235"/>
              <a:gd name="T87" fmla="*/ 1684935856 h 157"/>
              <a:gd name="T88" fmla="*/ 2147483646 w 235"/>
              <a:gd name="T89" fmla="*/ 1429643045 h 157"/>
              <a:gd name="T90" fmla="*/ 2147483646 w 235"/>
              <a:gd name="T91" fmla="*/ 1667918261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5" h="157" extrusionOk="0">
                <a:moveTo>
                  <a:pt x="187" y="15"/>
                </a:moveTo>
                <a:cubicBezTo>
                  <a:pt x="209" y="70"/>
                  <a:pt x="209" y="70"/>
                  <a:pt x="209" y="70"/>
                </a:cubicBezTo>
                <a:cubicBezTo>
                  <a:pt x="182" y="81"/>
                  <a:pt x="182" y="81"/>
                  <a:pt x="182" y="81"/>
                </a:cubicBezTo>
                <a:cubicBezTo>
                  <a:pt x="167" y="69"/>
                  <a:pt x="123" y="31"/>
                  <a:pt x="119" y="30"/>
                </a:cubicBezTo>
                <a:cubicBezTo>
                  <a:pt x="116" y="30"/>
                  <a:pt x="102" y="35"/>
                  <a:pt x="101" y="36"/>
                </a:cubicBezTo>
                <a:cubicBezTo>
                  <a:pt x="101" y="36"/>
                  <a:pt x="93" y="38"/>
                  <a:pt x="85" y="38"/>
                </a:cubicBezTo>
                <a:cubicBezTo>
                  <a:pt x="82" y="38"/>
                  <a:pt x="79" y="38"/>
                  <a:pt x="77" y="37"/>
                </a:cubicBezTo>
                <a:cubicBezTo>
                  <a:pt x="76" y="35"/>
                  <a:pt x="75" y="34"/>
                  <a:pt x="75" y="33"/>
                </a:cubicBezTo>
                <a:cubicBezTo>
                  <a:pt x="75" y="30"/>
                  <a:pt x="78" y="27"/>
                  <a:pt x="80" y="26"/>
                </a:cubicBezTo>
                <a:cubicBezTo>
                  <a:pt x="92" y="20"/>
                  <a:pt x="123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4" y="8"/>
                  <a:pt x="181" y="14"/>
                  <a:pt x="187" y="15"/>
                </a:cubicBezTo>
                <a:close/>
                <a:moveTo>
                  <a:pt x="206" y="0"/>
                </a:moveTo>
                <a:cubicBezTo>
                  <a:pt x="206" y="0"/>
                  <a:pt x="205" y="0"/>
                  <a:pt x="204" y="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4"/>
                  <a:pt x="193" y="5"/>
                  <a:pt x="192" y="7"/>
                </a:cubicBezTo>
                <a:cubicBezTo>
                  <a:pt x="191" y="8"/>
                  <a:pt x="191" y="10"/>
                  <a:pt x="192" y="1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16" y="72"/>
                  <a:pt x="219" y="74"/>
                  <a:pt x="222" y="72"/>
                </a:cubicBezTo>
                <a:cubicBezTo>
                  <a:pt x="231" y="69"/>
                  <a:pt x="231" y="69"/>
                  <a:pt x="231" y="69"/>
                </a:cubicBezTo>
                <a:cubicBezTo>
                  <a:pt x="233" y="68"/>
                  <a:pt x="234" y="67"/>
                  <a:pt x="235" y="66"/>
                </a:cubicBezTo>
                <a:cubicBezTo>
                  <a:pt x="235" y="64"/>
                  <a:pt x="235" y="62"/>
                  <a:pt x="235" y="61"/>
                </a:cubicBezTo>
                <a:cubicBezTo>
                  <a:pt x="212" y="4"/>
                  <a:pt x="212" y="4"/>
                  <a:pt x="212" y="4"/>
                </a:cubicBezTo>
                <a:cubicBezTo>
                  <a:pt x="211" y="1"/>
                  <a:pt x="209" y="0"/>
                  <a:pt x="206" y="0"/>
                </a:cubicBezTo>
                <a:close/>
                <a:moveTo>
                  <a:pt x="0" y="78"/>
                </a:moveTo>
                <a:cubicBezTo>
                  <a:pt x="0" y="80"/>
                  <a:pt x="0" y="82"/>
                  <a:pt x="1" y="83"/>
                </a:cubicBezTo>
                <a:cubicBezTo>
                  <a:pt x="2" y="84"/>
                  <a:pt x="4" y="85"/>
                  <a:pt x="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8" y="86"/>
                  <a:pt x="21" y="83"/>
                  <a:pt x="22" y="80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4"/>
                  <a:pt x="26" y="12"/>
                  <a:pt x="25" y="11"/>
                </a:cubicBezTo>
                <a:cubicBezTo>
                  <a:pt x="24" y="10"/>
                  <a:pt x="22" y="9"/>
                  <a:pt x="2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8"/>
                  <a:pt x="5" y="11"/>
                  <a:pt x="5" y="14"/>
                </a:cubicBezTo>
                <a:lnTo>
                  <a:pt x="0" y="78"/>
                </a:lnTo>
                <a:close/>
                <a:moveTo>
                  <a:pt x="97" y="136"/>
                </a:moveTo>
                <a:cubicBezTo>
                  <a:pt x="96" y="134"/>
                  <a:pt x="95" y="132"/>
                  <a:pt x="93" y="130"/>
                </a:cubicBezTo>
                <a:cubicBezTo>
                  <a:pt x="89" y="127"/>
                  <a:pt x="85" y="127"/>
                  <a:pt x="81" y="132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67" y="149"/>
                  <a:pt x="72" y="154"/>
                  <a:pt x="74" y="155"/>
                </a:cubicBezTo>
                <a:cubicBezTo>
                  <a:pt x="75" y="156"/>
                  <a:pt x="77" y="157"/>
                  <a:pt x="79" y="157"/>
                </a:cubicBezTo>
                <a:cubicBezTo>
                  <a:pt x="81" y="157"/>
                  <a:pt x="84" y="156"/>
                  <a:pt x="86" y="153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6" y="140"/>
                  <a:pt x="97" y="138"/>
                  <a:pt x="97" y="136"/>
                </a:cubicBezTo>
                <a:close/>
                <a:moveTo>
                  <a:pt x="51" y="132"/>
                </a:moveTo>
                <a:cubicBezTo>
                  <a:pt x="47" y="136"/>
                  <a:pt x="48" y="139"/>
                  <a:pt x="53" y="143"/>
                </a:cubicBezTo>
                <a:cubicBezTo>
                  <a:pt x="57" y="147"/>
                  <a:pt x="62" y="146"/>
                  <a:pt x="65" y="142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2" y="122"/>
                  <a:pt x="77" y="117"/>
                  <a:pt x="75" y="116"/>
                </a:cubicBezTo>
                <a:cubicBezTo>
                  <a:pt x="71" y="112"/>
                  <a:pt x="67" y="113"/>
                  <a:pt x="63" y="117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6"/>
                  <a:pt x="56" y="126"/>
                  <a:pt x="56" y="126"/>
                </a:cubicBezTo>
                <a:lnTo>
                  <a:pt x="51" y="132"/>
                </a:lnTo>
                <a:close/>
                <a:moveTo>
                  <a:pt x="34" y="116"/>
                </a:moveTo>
                <a:cubicBezTo>
                  <a:pt x="33" y="118"/>
                  <a:pt x="32" y="120"/>
                  <a:pt x="32" y="123"/>
                </a:cubicBezTo>
                <a:cubicBezTo>
                  <a:pt x="33" y="125"/>
                  <a:pt x="34" y="127"/>
                  <a:pt x="36" y="128"/>
                </a:cubicBezTo>
                <a:cubicBezTo>
                  <a:pt x="40" y="132"/>
                  <a:pt x="44" y="131"/>
                  <a:pt x="48" y="127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2" y="110"/>
                  <a:pt x="63" y="108"/>
                  <a:pt x="62" y="105"/>
                </a:cubicBezTo>
                <a:cubicBezTo>
                  <a:pt x="62" y="103"/>
                  <a:pt x="61" y="101"/>
                  <a:pt x="59" y="100"/>
                </a:cubicBezTo>
                <a:cubicBezTo>
                  <a:pt x="55" y="96"/>
                  <a:pt x="50" y="97"/>
                  <a:pt x="47" y="10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9"/>
                  <a:pt x="40" y="109"/>
                  <a:pt x="40" y="109"/>
                </a:cubicBezTo>
                <a:lnTo>
                  <a:pt x="34" y="116"/>
                </a:lnTo>
                <a:close/>
                <a:moveTo>
                  <a:pt x="32" y="110"/>
                </a:moveTo>
                <a:cubicBezTo>
                  <a:pt x="44" y="96"/>
                  <a:pt x="44" y="96"/>
                  <a:pt x="44" y="96"/>
                </a:cubicBezTo>
                <a:cubicBezTo>
                  <a:pt x="49" y="90"/>
                  <a:pt x="44" y="85"/>
                  <a:pt x="43" y="83"/>
                </a:cubicBezTo>
                <a:cubicBezTo>
                  <a:pt x="38" y="80"/>
                  <a:pt x="34" y="81"/>
                  <a:pt x="31" y="85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6" y="91"/>
                  <a:pt x="26" y="91"/>
                  <a:pt x="26" y="91"/>
                </a:cubicBezTo>
                <a:cubicBezTo>
                  <a:pt x="20" y="97"/>
                  <a:pt x="20" y="97"/>
                  <a:pt x="20" y="97"/>
                </a:cubicBezTo>
                <a:cubicBezTo>
                  <a:pt x="18" y="100"/>
                  <a:pt x="17" y="102"/>
                  <a:pt x="18" y="104"/>
                </a:cubicBezTo>
                <a:cubicBezTo>
                  <a:pt x="18" y="107"/>
                  <a:pt x="19" y="108"/>
                  <a:pt x="20" y="109"/>
                </a:cubicBezTo>
                <a:cubicBezTo>
                  <a:pt x="22" y="111"/>
                  <a:pt x="25" y="113"/>
                  <a:pt x="27" y="113"/>
                </a:cubicBezTo>
                <a:cubicBezTo>
                  <a:pt x="29" y="113"/>
                  <a:pt x="30" y="112"/>
                  <a:pt x="32" y="110"/>
                </a:cubicBezTo>
                <a:close/>
                <a:moveTo>
                  <a:pt x="178" y="98"/>
                </a:moveTo>
                <a:cubicBezTo>
                  <a:pt x="181" y="95"/>
                  <a:pt x="183" y="90"/>
                  <a:pt x="177" y="85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51" y="62"/>
                  <a:pt x="124" y="40"/>
                  <a:pt x="119" y="36"/>
                </a:cubicBezTo>
                <a:cubicBezTo>
                  <a:pt x="116" y="37"/>
                  <a:pt x="109" y="39"/>
                  <a:pt x="103" y="41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2" y="41"/>
                  <a:pt x="93" y="44"/>
                  <a:pt x="85" y="44"/>
                </a:cubicBezTo>
                <a:cubicBezTo>
                  <a:pt x="81" y="44"/>
                  <a:pt x="77" y="43"/>
                  <a:pt x="74" y="41"/>
                </a:cubicBezTo>
                <a:cubicBezTo>
                  <a:pt x="70" y="38"/>
                  <a:pt x="69" y="34"/>
                  <a:pt x="69" y="32"/>
                </a:cubicBezTo>
                <a:cubicBezTo>
                  <a:pt x="69" y="27"/>
                  <a:pt x="74" y="23"/>
                  <a:pt x="77" y="21"/>
                </a:cubicBezTo>
                <a:cubicBezTo>
                  <a:pt x="32" y="16"/>
                  <a:pt x="32" y="16"/>
                  <a:pt x="32" y="16"/>
                </a:cubicBezTo>
                <a:cubicBezTo>
                  <a:pt x="27" y="80"/>
                  <a:pt x="27" y="80"/>
                  <a:pt x="27" y="80"/>
                </a:cubicBezTo>
                <a:cubicBezTo>
                  <a:pt x="31" y="76"/>
                  <a:pt x="35" y="76"/>
                  <a:pt x="37" y="76"/>
                </a:cubicBezTo>
                <a:cubicBezTo>
                  <a:pt x="40" y="76"/>
                  <a:pt x="43" y="77"/>
                  <a:pt x="46" y="79"/>
                </a:cubicBezTo>
                <a:cubicBezTo>
                  <a:pt x="50" y="83"/>
                  <a:pt x="52" y="87"/>
                  <a:pt x="52" y="92"/>
                </a:cubicBezTo>
                <a:cubicBezTo>
                  <a:pt x="55" y="91"/>
                  <a:pt x="59" y="93"/>
                  <a:pt x="62" y="95"/>
                </a:cubicBezTo>
                <a:cubicBezTo>
                  <a:pt x="67" y="99"/>
                  <a:pt x="69" y="103"/>
                  <a:pt x="68" y="108"/>
                </a:cubicBezTo>
                <a:cubicBezTo>
                  <a:pt x="72" y="108"/>
                  <a:pt x="75" y="109"/>
                  <a:pt x="78" y="112"/>
                </a:cubicBezTo>
                <a:cubicBezTo>
                  <a:pt x="82" y="115"/>
                  <a:pt x="84" y="119"/>
                  <a:pt x="84" y="123"/>
                </a:cubicBezTo>
                <a:cubicBezTo>
                  <a:pt x="88" y="122"/>
                  <a:pt x="93" y="123"/>
                  <a:pt x="96" y="126"/>
                </a:cubicBezTo>
                <a:cubicBezTo>
                  <a:pt x="102" y="130"/>
                  <a:pt x="103" y="136"/>
                  <a:pt x="101" y="141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8" y="146"/>
                  <a:pt x="109" y="147"/>
                  <a:pt x="111" y="147"/>
                </a:cubicBezTo>
                <a:cubicBezTo>
                  <a:pt x="114" y="147"/>
                  <a:pt x="116" y="145"/>
                  <a:pt x="117" y="144"/>
                </a:cubicBezTo>
                <a:cubicBezTo>
                  <a:pt x="120" y="140"/>
                  <a:pt x="121" y="138"/>
                  <a:pt x="118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6"/>
                  <a:pt x="97" y="116"/>
                  <a:pt x="97" y="115"/>
                </a:cubicBezTo>
                <a:cubicBezTo>
                  <a:pt x="97" y="114"/>
                  <a:pt x="97" y="113"/>
                  <a:pt x="97" y="113"/>
                </a:cubicBezTo>
                <a:cubicBezTo>
                  <a:pt x="99" y="111"/>
                  <a:pt x="101" y="111"/>
                  <a:pt x="102" y="112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9" y="135"/>
                  <a:pt x="131" y="135"/>
                  <a:pt x="132" y="135"/>
                </a:cubicBezTo>
                <a:cubicBezTo>
                  <a:pt x="135" y="135"/>
                  <a:pt x="138" y="134"/>
                  <a:pt x="140" y="132"/>
                </a:cubicBezTo>
                <a:cubicBezTo>
                  <a:pt x="141" y="130"/>
                  <a:pt x="142" y="128"/>
                  <a:pt x="142" y="125"/>
                </a:cubicBezTo>
                <a:cubicBezTo>
                  <a:pt x="141" y="123"/>
                  <a:pt x="140" y="121"/>
                  <a:pt x="138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19" y="102"/>
                  <a:pt x="119" y="101"/>
                  <a:pt x="120" y="100"/>
                </a:cubicBezTo>
                <a:cubicBezTo>
                  <a:pt x="121" y="99"/>
                  <a:pt x="123" y="99"/>
                  <a:pt x="124" y="100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50" y="121"/>
                  <a:pt x="152" y="121"/>
                  <a:pt x="154" y="121"/>
                </a:cubicBezTo>
                <a:cubicBezTo>
                  <a:pt x="156" y="121"/>
                  <a:pt x="159" y="120"/>
                  <a:pt x="162" y="117"/>
                </a:cubicBezTo>
                <a:cubicBezTo>
                  <a:pt x="163" y="115"/>
                  <a:pt x="164" y="113"/>
                  <a:pt x="164" y="111"/>
                </a:cubicBezTo>
                <a:cubicBezTo>
                  <a:pt x="164" y="108"/>
                  <a:pt x="163" y="106"/>
                  <a:pt x="160" y="104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53" y="99"/>
                  <a:pt x="153" y="99"/>
                  <a:pt x="153" y="9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9" y="87"/>
                  <a:pt x="139" y="85"/>
                  <a:pt x="140" y="84"/>
                </a:cubicBezTo>
                <a:cubicBezTo>
                  <a:pt x="141" y="83"/>
                  <a:pt x="143" y="83"/>
                  <a:pt x="145" y="84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9" y="104"/>
                  <a:pt x="174" y="103"/>
                  <a:pt x="178" y="98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3" name="Google Shape;138;p14">
            <a:extLst>
              <a:ext uri="{FF2B5EF4-FFF2-40B4-BE49-F238E27FC236}">
                <a16:creationId xmlns:a16="http://schemas.microsoft.com/office/drawing/2014/main" id="{274616CD-B526-4241-9719-FBCAB28DF310}"/>
              </a:ext>
            </a:extLst>
          </p:cNvPr>
          <p:cNvSpPr>
            <a:spLocks/>
          </p:cNvSpPr>
          <p:nvPr/>
        </p:nvSpPr>
        <p:spPr bwMode="auto">
          <a:xfrm>
            <a:off x="3146761" y="1084613"/>
            <a:ext cx="270730" cy="225779"/>
          </a:xfrm>
          <a:custGeom>
            <a:avLst/>
            <a:gdLst>
              <a:gd name="T0" fmla="*/ 459283516 w 204"/>
              <a:gd name="T1" fmla="*/ 2147483646 h 170"/>
              <a:gd name="T2" fmla="*/ 459283516 w 204"/>
              <a:gd name="T3" fmla="*/ 1584373895 h 170"/>
              <a:gd name="T4" fmla="*/ 578358700 w 204"/>
              <a:gd name="T5" fmla="*/ 1465118038 h 170"/>
              <a:gd name="T6" fmla="*/ 765473901 w 204"/>
              <a:gd name="T7" fmla="*/ 1465118038 h 170"/>
              <a:gd name="T8" fmla="*/ 884549086 w 204"/>
              <a:gd name="T9" fmla="*/ 1584373895 h 170"/>
              <a:gd name="T10" fmla="*/ 884549086 w 204"/>
              <a:gd name="T11" fmla="*/ 2147483646 h 170"/>
              <a:gd name="T12" fmla="*/ 765473901 w 204"/>
              <a:gd name="T13" fmla="*/ 2147483646 h 170"/>
              <a:gd name="T14" fmla="*/ 578358700 w 204"/>
              <a:gd name="T15" fmla="*/ 2147483646 h 170"/>
              <a:gd name="T16" fmla="*/ 459283516 w 204"/>
              <a:gd name="T17" fmla="*/ 2147483646 h 170"/>
              <a:gd name="T18" fmla="*/ 1275792585 w 204"/>
              <a:gd name="T19" fmla="*/ 1192537938 h 170"/>
              <a:gd name="T20" fmla="*/ 1156717401 w 204"/>
              <a:gd name="T21" fmla="*/ 1294755475 h 170"/>
              <a:gd name="T22" fmla="*/ 1156717401 w 204"/>
              <a:gd name="T23" fmla="*/ 2147483646 h 170"/>
              <a:gd name="T24" fmla="*/ 1275792585 w 204"/>
              <a:gd name="T25" fmla="*/ 2147483646 h 170"/>
              <a:gd name="T26" fmla="*/ 1462907786 w 204"/>
              <a:gd name="T27" fmla="*/ 2147483646 h 170"/>
              <a:gd name="T28" fmla="*/ 1581982971 w 204"/>
              <a:gd name="T29" fmla="*/ 2147483646 h 170"/>
              <a:gd name="T30" fmla="*/ 1581982971 w 204"/>
              <a:gd name="T31" fmla="*/ 1294755475 h 170"/>
              <a:gd name="T32" fmla="*/ 1462907786 w 204"/>
              <a:gd name="T33" fmla="*/ 1192537938 h 170"/>
              <a:gd name="T34" fmla="*/ 1275792585 w 204"/>
              <a:gd name="T35" fmla="*/ 1192537938 h 170"/>
              <a:gd name="T36" fmla="*/ 1973226470 w 204"/>
              <a:gd name="T37" fmla="*/ 954030350 h 170"/>
              <a:gd name="T38" fmla="*/ 1854151286 w 204"/>
              <a:gd name="T39" fmla="*/ 1056247888 h 170"/>
              <a:gd name="T40" fmla="*/ 1854151286 w 204"/>
              <a:gd name="T41" fmla="*/ 2147483646 h 170"/>
              <a:gd name="T42" fmla="*/ 1973226470 w 204"/>
              <a:gd name="T43" fmla="*/ 2147483646 h 170"/>
              <a:gd name="T44" fmla="*/ 2147483646 w 204"/>
              <a:gd name="T45" fmla="*/ 2147483646 h 170"/>
              <a:gd name="T46" fmla="*/ 2147483646 w 204"/>
              <a:gd name="T47" fmla="*/ 2147483646 h 170"/>
              <a:gd name="T48" fmla="*/ 2147483646 w 204"/>
              <a:gd name="T49" fmla="*/ 1056247888 h 170"/>
              <a:gd name="T50" fmla="*/ 2147483646 w 204"/>
              <a:gd name="T51" fmla="*/ 954030350 h 170"/>
              <a:gd name="T52" fmla="*/ 1973226470 w 204"/>
              <a:gd name="T53" fmla="*/ 954030350 h 170"/>
              <a:gd name="T54" fmla="*/ 2147483646 w 204"/>
              <a:gd name="T55" fmla="*/ 698488570 h 170"/>
              <a:gd name="T56" fmla="*/ 2147483646 w 204"/>
              <a:gd name="T57" fmla="*/ 817740300 h 170"/>
              <a:gd name="T58" fmla="*/ 2147483646 w 204"/>
              <a:gd name="T59" fmla="*/ 2147483646 h 170"/>
              <a:gd name="T60" fmla="*/ 2147483646 w 204"/>
              <a:gd name="T61" fmla="*/ 2147483646 h 170"/>
              <a:gd name="T62" fmla="*/ 2147483646 w 204"/>
              <a:gd name="T63" fmla="*/ 2147483646 h 170"/>
              <a:gd name="T64" fmla="*/ 2147483646 w 204"/>
              <a:gd name="T65" fmla="*/ 2147483646 h 170"/>
              <a:gd name="T66" fmla="*/ 2147483646 w 204"/>
              <a:gd name="T67" fmla="*/ 817740300 h 170"/>
              <a:gd name="T68" fmla="*/ 2147483646 w 204"/>
              <a:gd name="T69" fmla="*/ 698488570 h 170"/>
              <a:gd name="T70" fmla="*/ 2147483646 w 204"/>
              <a:gd name="T71" fmla="*/ 698488570 h 170"/>
              <a:gd name="T72" fmla="*/ 527327657 w 204"/>
              <a:gd name="T73" fmla="*/ 1158465425 h 170"/>
              <a:gd name="T74" fmla="*/ 2147483646 w 204"/>
              <a:gd name="T75" fmla="*/ 391835958 h 170"/>
              <a:gd name="T76" fmla="*/ 2147483646 w 204"/>
              <a:gd name="T77" fmla="*/ 494053495 h 170"/>
              <a:gd name="T78" fmla="*/ 2147483646 w 204"/>
              <a:gd name="T79" fmla="*/ 153328370 h 170"/>
              <a:gd name="T80" fmla="*/ 2147483646 w 204"/>
              <a:gd name="T81" fmla="*/ 136290050 h 170"/>
              <a:gd name="T82" fmla="*/ 2147483646 w 204"/>
              <a:gd name="T83" fmla="*/ 255545908 h 170"/>
              <a:gd name="T84" fmla="*/ 493305586 w 204"/>
              <a:gd name="T85" fmla="*/ 1005141183 h 170"/>
              <a:gd name="T86" fmla="*/ 527327657 w 204"/>
              <a:gd name="T87" fmla="*/ 1158465425 h 170"/>
              <a:gd name="T88" fmla="*/ 2147483646 w 204"/>
              <a:gd name="T89" fmla="*/ 2147483646 h 170"/>
              <a:gd name="T90" fmla="*/ 2147483646 w 204"/>
              <a:gd name="T91" fmla="*/ 2147483646 h 170"/>
              <a:gd name="T92" fmla="*/ 2147483646 w 204"/>
              <a:gd name="T93" fmla="*/ 2147483646 h 170"/>
              <a:gd name="T94" fmla="*/ 289181412 w 204"/>
              <a:gd name="T95" fmla="*/ 2147483646 h 170"/>
              <a:gd name="T96" fmla="*/ 289181412 w 204"/>
              <a:gd name="T97" fmla="*/ 357763445 h 170"/>
              <a:gd name="T98" fmla="*/ 408252472 w 204"/>
              <a:gd name="T99" fmla="*/ 357763445 h 170"/>
              <a:gd name="T100" fmla="*/ 204128298 w 204"/>
              <a:gd name="T101" fmla="*/ 0 h 170"/>
              <a:gd name="T102" fmla="*/ 0 w 204"/>
              <a:gd name="T103" fmla="*/ 357763445 h 170"/>
              <a:gd name="T104" fmla="*/ 136084157 w 204"/>
              <a:gd name="T105" fmla="*/ 357763445 h 170"/>
              <a:gd name="T106" fmla="*/ 136084157 w 204"/>
              <a:gd name="T107" fmla="*/ 2147483646 h 170"/>
              <a:gd name="T108" fmla="*/ 136084157 w 204"/>
              <a:gd name="T109" fmla="*/ 2147483646 h 170"/>
              <a:gd name="T110" fmla="*/ 136084157 w 204"/>
              <a:gd name="T111" fmla="*/ 2147483646 h 170"/>
              <a:gd name="T112" fmla="*/ 2147483646 w 204"/>
              <a:gd name="T113" fmla="*/ 2147483646 h 170"/>
              <a:gd name="T114" fmla="*/ 2147483646 w 204"/>
              <a:gd name="T115" fmla="*/ 2147483646 h 170"/>
              <a:gd name="T116" fmla="*/ 2147483646 w 204"/>
              <a:gd name="T117" fmla="*/ 2147483646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4" h="170" extrusionOk="0">
                <a:moveTo>
                  <a:pt x="27" y="139"/>
                </a:moveTo>
                <a:cubicBezTo>
                  <a:pt x="27" y="93"/>
                  <a:pt x="27" y="93"/>
                  <a:pt x="27" y="93"/>
                </a:cubicBezTo>
                <a:cubicBezTo>
                  <a:pt x="27" y="89"/>
                  <a:pt x="30" y="86"/>
                  <a:pt x="34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9" y="86"/>
                  <a:pt x="52" y="89"/>
                  <a:pt x="52" y="93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2"/>
                  <a:pt x="49" y="145"/>
                  <a:pt x="45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0" y="145"/>
                  <a:pt x="27" y="142"/>
                  <a:pt x="27" y="139"/>
                </a:cubicBezTo>
                <a:close/>
                <a:moveTo>
                  <a:pt x="75" y="70"/>
                </a:moveTo>
                <a:cubicBezTo>
                  <a:pt x="71" y="70"/>
                  <a:pt x="68" y="73"/>
                  <a:pt x="68" y="76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42"/>
                  <a:pt x="71" y="145"/>
                  <a:pt x="75" y="145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90" y="145"/>
                  <a:pt x="93" y="142"/>
                  <a:pt x="93" y="139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3"/>
                  <a:pt x="90" y="70"/>
                  <a:pt x="86" y="70"/>
                </a:cubicBezTo>
                <a:lnTo>
                  <a:pt x="75" y="70"/>
                </a:lnTo>
                <a:close/>
                <a:moveTo>
                  <a:pt x="116" y="56"/>
                </a:moveTo>
                <a:cubicBezTo>
                  <a:pt x="112" y="56"/>
                  <a:pt x="109" y="59"/>
                  <a:pt x="109" y="62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42"/>
                  <a:pt x="112" y="145"/>
                  <a:pt x="116" y="145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30" y="145"/>
                  <a:pt x="133" y="142"/>
                  <a:pt x="133" y="139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59"/>
                  <a:pt x="130" y="56"/>
                  <a:pt x="127" y="56"/>
                </a:cubicBezTo>
                <a:lnTo>
                  <a:pt x="116" y="56"/>
                </a:lnTo>
                <a:close/>
                <a:moveTo>
                  <a:pt x="156" y="41"/>
                </a:moveTo>
                <a:cubicBezTo>
                  <a:pt x="153" y="41"/>
                  <a:pt x="150" y="44"/>
                  <a:pt x="150" y="48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0" y="142"/>
                  <a:pt x="153" y="145"/>
                  <a:pt x="156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71" y="145"/>
                  <a:pt x="174" y="142"/>
                  <a:pt x="174" y="13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4"/>
                  <a:pt x="171" y="41"/>
                  <a:pt x="168" y="41"/>
                </a:cubicBezTo>
                <a:lnTo>
                  <a:pt x="156" y="41"/>
                </a:lnTo>
                <a:close/>
                <a:moveTo>
                  <a:pt x="31" y="68"/>
                </a:moveTo>
                <a:cubicBezTo>
                  <a:pt x="74" y="60"/>
                  <a:pt x="115" y="44"/>
                  <a:pt x="151" y="23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68" y="9"/>
                  <a:pt x="168" y="9"/>
                  <a:pt x="168" y="9"/>
                </a:cubicBezTo>
                <a:cubicBezTo>
                  <a:pt x="144" y="8"/>
                  <a:pt x="144" y="8"/>
                  <a:pt x="144" y="8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11" y="36"/>
                  <a:pt x="72" y="51"/>
                  <a:pt x="29" y="59"/>
                </a:cubicBezTo>
                <a:lnTo>
                  <a:pt x="31" y="68"/>
                </a:lnTo>
                <a:close/>
                <a:moveTo>
                  <a:pt x="204" y="158"/>
                </a:moveTo>
                <a:cubicBezTo>
                  <a:pt x="183" y="146"/>
                  <a:pt x="183" y="146"/>
                  <a:pt x="183" y="146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21"/>
                  <a:pt x="17" y="21"/>
                  <a:pt x="17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54"/>
                  <a:pt x="8" y="154"/>
                  <a:pt x="8" y="154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63"/>
                  <a:pt x="8" y="163"/>
                  <a:pt x="8" y="163"/>
                </a:cubicBezTo>
                <a:cubicBezTo>
                  <a:pt x="183" y="163"/>
                  <a:pt x="183" y="163"/>
                  <a:pt x="183" y="163"/>
                </a:cubicBezTo>
                <a:cubicBezTo>
                  <a:pt x="183" y="170"/>
                  <a:pt x="183" y="170"/>
                  <a:pt x="183" y="170"/>
                </a:cubicBezTo>
                <a:lnTo>
                  <a:pt x="204" y="158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4" name="Google Shape;139;p14">
            <a:extLst>
              <a:ext uri="{FF2B5EF4-FFF2-40B4-BE49-F238E27FC236}">
                <a16:creationId xmlns:a16="http://schemas.microsoft.com/office/drawing/2014/main" id="{4B3C5F05-BD10-48DF-B536-6889120C9956}"/>
              </a:ext>
            </a:extLst>
          </p:cNvPr>
          <p:cNvSpPr>
            <a:spLocks/>
          </p:cNvSpPr>
          <p:nvPr/>
        </p:nvSpPr>
        <p:spPr bwMode="auto">
          <a:xfrm>
            <a:off x="1121905" y="1091253"/>
            <a:ext cx="396390" cy="207389"/>
          </a:xfrm>
          <a:custGeom>
            <a:avLst/>
            <a:gdLst>
              <a:gd name="T0" fmla="*/ 2147483646 w 299"/>
              <a:gd name="T1" fmla="*/ 2147483646 h 156"/>
              <a:gd name="T2" fmla="*/ 2147483646 w 299"/>
              <a:gd name="T3" fmla="*/ 2147483646 h 156"/>
              <a:gd name="T4" fmla="*/ 2147483646 w 299"/>
              <a:gd name="T5" fmla="*/ 2147483646 h 156"/>
              <a:gd name="T6" fmla="*/ 1765395101 w 299"/>
              <a:gd name="T7" fmla="*/ 2147483646 h 156"/>
              <a:gd name="T8" fmla="*/ 1544720199 w 299"/>
              <a:gd name="T9" fmla="*/ 2147483646 h 156"/>
              <a:gd name="T10" fmla="*/ 1442872145 w 299"/>
              <a:gd name="T11" fmla="*/ 2099593898 h 156"/>
              <a:gd name="T12" fmla="*/ 1918171302 w 299"/>
              <a:gd name="T13" fmla="*/ 1792337262 h 156"/>
              <a:gd name="T14" fmla="*/ 2138842084 w 299"/>
              <a:gd name="T15" fmla="*/ 1706987278 h 156"/>
              <a:gd name="T16" fmla="*/ 2147483646 w 299"/>
              <a:gd name="T17" fmla="*/ 1382658993 h 156"/>
              <a:gd name="T18" fmla="*/ 1935145977 w 299"/>
              <a:gd name="T19" fmla="*/ 580374105 h 156"/>
              <a:gd name="T20" fmla="*/ 2147483646 w 299"/>
              <a:gd name="T21" fmla="*/ 34139167 h 156"/>
              <a:gd name="T22" fmla="*/ 2147483646 w 299"/>
              <a:gd name="T23" fmla="*/ 0 h 156"/>
              <a:gd name="T24" fmla="*/ 2147483646 w 299"/>
              <a:gd name="T25" fmla="*/ 34139167 h 156"/>
              <a:gd name="T26" fmla="*/ 2147483646 w 299"/>
              <a:gd name="T27" fmla="*/ 580374105 h 156"/>
              <a:gd name="T28" fmla="*/ 2147483646 w 299"/>
              <a:gd name="T29" fmla="*/ 1382658993 h 156"/>
              <a:gd name="T30" fmla="*/ 2147483646 w 299"/>
              <a:gd name="T31" fmla="*/ 1706987278 h 156"/>
              <a:gd name="T32" fmla="*/ 2147483646 w 299"/>
              <a:gd name="T33" fmla="*/ 1792337262 h 156"/>
              <a:gd name="T34" fmla="*/ 2147483646 w 299"/>
              <a:gd name="T35" fmla="*/ 2099593898 h 156"/>
              <a:gd name="T36" fmla="*/ 2147483646 w 299"/>
              <a:gd name="T37" fmla="*/ 2147483646 h 156"/>
              <a:gd name="T38" fmla="*/ 2147483646 w 299"/>
              <a:gd name="T39" fmla="*/ 2147483646 h 156"/>
              <a:gd name="T40" fmla="*/ 2147483646 w 299"/>
              <a:gd name="T41" fmla="*/ 2065454731 h 156"/>
              <a:gd name="T42" fmla="*/ 2147483646 w 299"/>
              <a:gd name="T43" fmla="*/ 1997176396 h 156"/>
              <a:gd name="T44" fmla="*/ 2147483646 w 299"/>
              <a:gd name="T45" fmla="*/ 1775265613 h 156"/>
              <a:gd name="T46" fmla="*/ 2147483646 w 299"/>
              <a:gd name="T47" fmla="*/ 1229030675 h 156"/>
              <a:gd name="T48" fmla="*/ 2147483646 w 299"/>
              <a:gd name="T49" fmla="*/ 836424056 h 156"/>
              <a:gd name="T50" fmla="*/ 2147483646 w 299"/>
              <a:gd name="T51" fmla="*/ 819352406 h 156"/>
              <a:gd name="T52" fmla="*/ 2147483646 w 299"/>
              <a:gd name="T53" fmla="*/ 836424056 h 156"/>
              <a:gd name="T54" fmla="*/ 2147483646 w 299"/>
              <a:gd name="T55" fmla="*/ 1229030675 h 156"/>
              <a:gd name="T56" fmla="*/ 2147483646 w 299"/>
              <a:gd name="T57" fmla="*/ 1775265613 h 156"/>
              <a:gd name="T58" fmla="*/ 2147483646 w 299"/>
              <a:gd name="T59" fmla="*/ 1997176396 h 156"/>
              <a:gd name="T60" fmla="*/ 2147483646 w 299"/>
              <a:gd name="T61" fmla="*/ 1997176396 h 156"/>
              <a:gd name="T62" fmla="*/ 2147483646 w 299"/>
              <a:gd name="T63" fmla="*/ 2048383081 h 156"/>
              <a:gd name="T64" fmla="*/ 2147483646 w 299"/>
              <a:gd name="T65" fmla="*/ 2147483646 h 156"/>
              <a:gd name="T66" fmla="*/ 2147483646 w 299"/>
              <a:gd name="T67" fmla="*/ 2147483646 h 156"/>
              <a:gd name="T68" fmla="*/ 2147483646 w 299"/>
              <a:gd name="T69" fmla="*/ 2147483646 h 156"/>
              <a:gd name="T70" fmla="*/ 2147483646 w 299"/>
              <a:gd name="T71" fmla="*/ 2147483646 h 156"/>
              <a:gd name="T72" fmla="*/ 2147483646 w 299"/>
              <a:gd name="T73" fmla="*/ 2147483646 h 156"/>
              <a:gd name="T74" fmla="*/ 2147483646 w 299"/>
              <a:gd name="T75" fmla="*/ 2147483646 h 156"/>
              <a:gd name="T76" fmla="*/ 2147483646 w 299"/>
              <a:gd name="T77" fmla="*/ 2147483646 h 156"/>
              <a:gd name="T78" fmla="*/ 1188247891 w 299"/>
              <a:gd name="T79" fmla="*/ 2147483646 h 156"/>
              <a:gd name="T80" fmla="*/ 1290095945 w 299"/>
              <a:gd name="T81" fmla="*/ 2048383081 h 156"/>
              <a:gd name="T82" fmla="*/ 1408922794 w 299"/>
              <a:gd name="T83" fmla="*/ 1945965580 h 156"/>
              <a:gd name="T84" fmla="*/ 1341019972 w 299"/>
              <a:gd name="T85" fmla="*/ 1928893931 h 156"/>
              <a:gd name="T86" fmla="*/ 1273121269 w 299"/>
              <a:gd name="T87" fmla="*/ 1672848111 h 156"/>
              <a:gd name="T88" fmla="*/ 1493796172 w 299"/>
              <a:gd name="T89" fmla="*/ 1058330708 h 156"/>
              <a:gd name="T90" fmla="*/ 1120345069 w 299"/>
              <a:gd name="T91" fmla="*/ 631584921 h 156"/>
              <a:gd name="T92" fmla="*/ 984547664 w 299"/>
              <a:gd name="T93" fmla="*/ 614517403 h 156"/>
              <a:gd name="T94" fmla="*/ 848746139 w 299"/>
              <a:gd name="T95" fmla="*/ 631584921 h 156"/>
              <a:gd name="T96" fmla="*/ 475299157 w 299"/>
              <a:gd name="T97" fmla="*/ 1058330708 h 156"/>
              <a:gd name="T98" fmla="*/ 695974059 w 299"/>
              <a:gd name="T99" fmla="*/ 1672848111 h 156"/>
              <a:gd name="T100" fmla="*/ 628071237 w 299"/>
              <a:gd name="T101" fmla="*/ 1928893931 h 156"/>
              <a:gd name="T102" fmla="*/ 458324481 w 299"/>
              <a:gd name="T103" fmla="*/ 1997176396 h 156"/>
              <a:gd name="T104" fmla="*/ 84873378 w 299"/>
              <a:gd name="T105" fmla="*/ 2147483646 h 156"/>
              <a:gd name="T106" fmla="*/ 169750876 w 299"/>
              <a:gd name="T107" fmla="*/ 2147483646 h 156"/>
              <a:gd name="T108" fmla="*/ 339497632 w 299"/>
              <a:gd name="T109" fmla="*/ 2147483646 h 156"/>
              <a:gd name="T110" fmla="*/ 984547664 w 299"/>
              <a:gd name="T111" fmla="*/ 2147483646 h 156"/>
              <a:gd name="T112" fmla="*/ 1510770847 w 299"/>
              <a:gd name="T113" fmla="*/ 2147483646 h 156"/>
              <a:gd name="T114" fmla="*/ 1425897470 w 299"/>
              <a:gd name="T115" fmla="*/ 2147483646 h 156"/>
              <a:gd name="T116" fmla="*/ 1188247891 w 299"/>
              <a:gd name="T117" fmla="*/ 2147483646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99" h="156" extrusionOk="0">
                <a:moveTo>
                  <a:pt x="216" y="147"/>
                </a:moveTo>
                <a:cubicBezTo>
                  <a:pt x="212" y="149"/>
                  <a:pt x="207" y="151"/>
                  <a:pt x="202" y="152"/>
                </a:cubicBezTo>
                <a:cubicBezTo>
                  <a:pt x="188" y="155"/>
                  <a:pt x="172" y="156"/>
                  <a:pt x="153" y="156"/>
                </a:cubicBezTo>
                <a:cubicBezTo>
                  <a:pt x="134" y="156"/>
                  <a:pt x="119" y="155"/>
                  <a:pt x="104" y="152"/>
                </a:cubicBezTo>
                <a:cubicBezTo>
                  <a:pt x="99" y="151"/>
                  <a:pt x="95" y="149"/>
                  <a:pt x="91" y="147"/>
                </a:cubicBezTo>
                <a:cubicBezTo>
                  <a:pt x="78" y="141"/>
                  <a:pt x="78" y="131"/>
                  <a:pt x="85" y="123"/>
                </a:cubicBezTo>
                <a:cubicBezTo>
                  <a:pt x="93" y="115"/>
                  <a:pt x="102" y="110"/>
                  <a:pt x="113" y="105"/>
                </a:cubicBezTo>
                <a:cubicBezTo>
                  <a:pt x="117" y="103"/>
                  <a:pt x="122" y="101"/>
                  <a:pt x="126" y="100"/>
                </a:cubicBezTo>
                <a:cubicBezTo>
                  <a:pt x="135" y="96"/>
                  <a:pt x="138" y="87"/>
                  <a:pt x="131" y="81"/>
                </a:cubicBezTo>
                <a:cubicBezTo>
                  <a:pt x="118" y="68"/>
                  <a:pt x="113" y="52"/>
                  <a:pt x="114" y="34"/>
                </a:cubicBezTo>
                <a:cubicBezTo>
                  <a:pt x="115" y="16"/>
                  <a:pt x="125" y="6"/>
                  <a:pt x="142" y="2"/>
                </a:cubicBezTo>
                <a:cubicBezTo>
                  <a:pt x="146" y="1"/>
                  <a:pt x="150" y="1"/>
                  <a:pt x="153" y="0"/>
                </a:cubicBezTo>
                <a:cubicBezTo>
                  <a:pt x="157" y="1"/>
                  <a:pt x="160" y="1"/>
                  <a:pt x="164" y="2"/>
                </a:cubicBezTo>
                <a:cubicBezTo>
                  <a:pt x="181" y="6"/>
                  <a:pt x="192" y="16"/>
                  <a:pt x="193" y="34"/>
                </a:cubicBezTo>
                <a:cubicBezTo>
                  <a:pt x="193" y="52"/>
                  <a:pt x="188" y="68"/>
                  <a:pt x="175" y="81"/>
                </a:cubicBezTo>
                <a:cubicBezTo>
                  <a:pt x="169" y="87"/>
                  <a:pt x="171" y="96"/>
                  <a:pt x="180" y="100"/>
                </a:cubicBezTo>
                <a:cubicBezTo>
                  <a:pt x="185" y="101"/>
                  <a:pt x="189" y="103"/>
                  <a:pt x="194" y="105"/>
                </a:cubicBezTo>
                <a:cubicBezTo>
                  <a:pt x="204" y="110"/>
                  <a:pt x="214" y="115"/>
                  <a:pt x="222" y="123"/>
                </a:cubicBezTo>
                <a:cubicBezTo>
                  <a:pt x="227" y="128"/>
                  <a:pt x="229" y="141"/>
                  <a:pt x="216" y="147"/>
                </a:cubicBezTo>
                <a:close/>
                <a:moveTo>
                  <a:pt x="294" y="133"/>
                </a:moveTo>
                <a:cubicBezTo>
                  <a:pt x="289" y="128"/>
                  <a:pt x="282" y="124"/>
                  <a:pt x="275" y="121"/>
                </a:cubicBezTo>
                <a:cubicBezTo>
                  <a:pt x="272" y="119"/>
                  <a:pt x="269" y="118"/>
                  <a:pt x="265" y="117"/>
                </a:cubicBezTo>
                <a:cubicBezTo>
                  <a:pt x="259" y="114"/>
                  <a:pt x="258" y="108"/>
                  <a:pt x="262" y="104"/>
                </a:cubicBezTo>
                <a:cubicBezTo>
                  <a:pt x="271" y="95"/>
                  <a:pt x="275" y="84"/>
                  <a:pt x="274" y="72"/>
                </a:cubicBezTo>
                <a:cubicBezTo>
                  <a:pt x="274" y="59"/>
                  <a:pt x="266" y="52"/>
                  <a:pt x="254" y="49"/>
                </a:cubicBezTo>
                <a:cubicBezTo>
                  <a:pt x="252" y="48"/>
                  <a:pt x="249" y="48"/>
                  <a:pt x="247" y="48"/>
                </a:cubicBezTo>
                <a:cubicBezTo>
                  <a:pt x="244" y="48"/>
                  <a:pt x="242" y="48"/>
                  <a:pt x="239" y="49"/>
                </a:cubicBezTo>
                <a:cubicBezTo>
                  <a:pt x="227" y="52"/>
                  <a:pt x="220" y="59"/>
                  <a:pt x="219" y="72"/>
                </a:cubicBezTo>
                <a:cubicBezTo>
                  <a:pt x="219" y="84"/>
                  <a:pt x="222" y="95"/>
                  <a:pt x="231" y="104"/>
                </a:cubicBezTo>
                <a:cubicBezTo>
                  <a:pt x="236" y="108"/>
                  <a:pt x="234" y="114"/>
                  <a:pt x="228" y="117"/>
                </a:cubicBezTo>
                <a:cubicBezTo>
                  <a:pt x="228" y="117"/>
                  <a:pt x="228" y="117"/>
                  <a:pt x="227" y="117"/>
                </a:cubicBezTo>
                <a:cubicBezTo>
                  <a:pt x="228" y="118"/>
                  <a:pt x="229" y="119"/>
                  <a:pt x="230" y="120"/>
                </a:cubicBezTo>
                <a:cubicBezTo>
                  <a:pt x="234" y="124"/>
                  <a:pt x="236" y="131"/>
                  <a:pt x="235" y="137"/>
                </a:cubicBezTo>
                <a:cubicBezTo>
                  <a:pt x="234" y="143"/>
                  <a:pt x="230" y="149"/>
                  <a:pt x="223" y="152"/>
                </a:cubicBezTo>
                <a:cubicBezTo>
                  <a:pt x="221" y="153"/>
                  <a:pt x="219" y="153"/>
                  <a:pt x="217" y="154"/>
                </a:cubicBezTo>
                <a:cubicBezTo>
                  <a:pt x="226" y="156"/>
                  <a:pt x="236" y="156"/>
                  <a:pt x="247" y="156"/>
                </a:cubicBezTo>
                <a:cubicBezTo>
                  <a:pt x="260" y="156"/>
                  <a:pt x="271" y="156"/>
                  <a:pt x="281" y="153"/>
                </a:cubicBezTo>
                <a:cubicBezTo>
                  <a:pt x="284" y="152"/>
                  <a:pt x="287" y="151"/>
                  <a:pt x="290" y="150"/>
                </a:cubicBezTo>
                <a:cubicBezTo>
                  <a:pt x="299" y="146"/>
                  <a:pt x="298" y="137"/>
                  <a:pt x="294" y="133"/>
                </a:cubicBezTo>
                <a:close/>
                <a:moveTo>
                  <a:pt x="70" y="137"/>
                </a:moveTo>
                <a:cubicBezTo>
                  <a:pt x="69" y="131"/>
                  <a:pt x="72" y="125"/>
                  <a:pt x="76" y="120"/>
                </a:cubicBezTo>
                <a:cubicBezTo>
                  <a:pt x="78" y="118"/>
                  <a:pt x="80" y="116"/>
                  <a:pt x="83" y="114"/>
                </a:cubicBezTo>
                <a:cubicBezTo>
                  <a:pt x="81" y="114"/>
                  <a:pt x="80" y="113"/>
                  <a:pt x="79" y="113"/>
                </a:cubicBezTo>
                <a:cubicBezTo>
                  <a:pt x="72" y="110"/>
                  <a:pt x="70" y="103"/>
                  <a:pt x="75" y="98"/>
                </a:cubicBezTo>
                <a:cubicBezTo>
                  <a:pt x="85" y="88"/>
                  <a:pt x="89" y="76"/>
                  <a:pt x="88" y="62"/>
                </a:cubicBezTo>
                <a:cubicBezTo>
                  <a:pt x="88" y="48"/>
                  <a:pt x="80" y="41"/>
                  <a:pt x="66" y="37"/>
                </a:cubicBezTo>
                <a:cubicBezTo>
                  <a:pt x="64" y="37"/>
                  <a:pt x="61" y="36"/>
                  <a:pt x="58" y="36"/>
                </a:cubicBezTo>
                <a:cubicBezTo>
                  <a:pt x="55" y="36"/>
                  <a:pt x="53" y="37"/>
                  <a:pt x="50" y="37"/>
                </a:cubicBezTo>
                <a:cubicBezTo>
                  <a:pt x="37" y="41"/>
                  <a:pt x="28" y="48"/>
                  <a:pt x="28" y="62"/>
                </a:cubicBezTo>
                <a:cubicBezTo>
                  <a:pt x="27" y="76"/>
                  <a:pt x="31" y="88"/>
                  <a:pt x="41" y="98"/>
                </a:cubicBezTo>
                <a:cubicBezTo>
                  <a:pt x="46" y="103"/>
                  <a:pt x="44" y="110"/>
                  <a:pt x="37" y="113"/>
                </a:cubicBezTo>
                <a:cubicBezTo>
                  <a:pt x="34" y="114"/>
                  <a:pt x="30" y="115"/>
                  <a:pt x="27" y="117"/>
                </a:cubicBezTo>
                <a:cubicBezTo>
                  <a:pt x="19" y="121"/>
                  <a:pt x="12" y="125"/>
                  <a:pt x="5" y="131"/>
                </a:cubicBezTo>
                <a:cubicBezTo>
                  <a:pt x="0" y="137"/>
                  <a:pt x="0" y="145"/>
                  <a:pt x="10" y="149"/>
                </a:cubicBezTo>
                <a:cubicBezTo>
                  <a:pt x="13" y="151"/>
                  <a:pt x="17" y="152"/>
                  <a:pt x="20" y="153"/>
                </a:cubicBezTo>
                <a:cubicBezTo>
                  <a:pt x="32" y="155"/>
                  <a:pt x="43" y="156"/>
                  <a:pt x="58" y="156"/>
                </a:cubicBezTo>
                <a:cubicBezTo>
                  <a:pt x="70" y="156"/>
                  <a:pt x="80" y="156"/>
                  <a:pt x="89" y="154"/>
                </a:cubicBezTo>
                <a:cubicBezTo>
                  <a:pt x="87" y="153"/>
                  <a:pt x="85" y="153"/>
                  <a:pt x="84" y="152"/>
                </a:cubicBezTo>
                <a:cubicBezTo>
                  <a:pt x="76" y="148"/>
                  <a:pt x="71" y="143"/>
                  <a:pt x="70" y="137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5" name="Google Shape;140;p14">
            <a:extLst>
              <a:ext uri="{FF2B5EF4-FFF2-40B4-BE49-F238E27FC236}">
                <a16:creationId xmlns:a16="http://schemas.microsoft.com/office/drawing/2014/main" id="{4C39F456-C53E-48CC-B6F9-F211B2203035}"/>
              </a:ext>
            </a:extLst>
          </p:cNvPr>
          <p:cNvSpPr>
            <a:spLocks/>
          </p:cNvSpPr>
          <p:nvPr/>
        </p:nvSpPr>
        <p:spPr bwMode="auto">
          <a:xfrm>
            <a:off x="1884036" y="1076951"/>
            <a:ext cx="179295" cy="260003"/>
          </a:xfrm>
          <a:custGeom>
            <a:avLst/>
            <a:gdLst>
              <a:gd name="T0" fmla="*/ 2147483646 w 135"/>
              <a:gd name="T1" fmla="*/ 2147483646 h 196"/>
              <a:gd name="T2" fmla="*/ 1499189205 w 135"/>
              <a:gd name="T3" fmla="*/ 1478668314 h 196"/>
              <a:gd name="T4" fmla="*/ 1090319422 w 135"/>
              <a:gd name="T5" fmla="*/ 1376690620 h 196"/>
              <a:gd name="T6" fmla="*/ 545159711 w 135"/>
              <a:gd name="T7" fmla="*/ 1087755195 h 196"/>
              <a:gd name="T8" fmla="*/ 1124391904 w 135"/>
              <a:gd name="T9" fmla="*/ 832815084 h 196"/>
              <a:gd name="T10" fmla="*/ 1720658274 w 135"/>
              <a:gd name="T11" fmla="*/ 1053764005 h 196"/>
              <a:gd name="T12" fmla="*/ 1993238129 w 135"/>
              <a:gd name="T13" fmla="*/ 1036766348 h 196"/>
              <a:gd name="T14" fmla="*/ 2129528057 w 135"/>
              <a:gd name="T15" fmla="*/ 832815084 h 196"/>
              <a:gd name="T16" fmla="*/ 1379933454 w 135"/>
              <a:gd name="T17" fmla="*/ 390913118 h 196"/>
              <a:gd name="T18" fmla="*/ 1379933454 w 135"/>
              <a:gd name="T19" fmla="*/ 118975350 h 196"/>
              <a:gd name="T20" fmla="*/ 1243643527 w 135"/>
              <a:gd name="T21" fmla="*/ 0 h 196"/>
              <a:gd name="T22" fmla="*/ 1056246940 w 135"/>
              <a:gd name="T23" fmla="*/ 0 h 196"/>
              <a:gd name="T24" fmla="*/ 919957012 w 135"/>
              <a:gd name="T25" fmla="*/ 118975350 h 196"/>
              <a:gd name="T26" fmla="*/ 919957012 w 135"/>
              <a:gd name="T27" fmla="*/ 373915462 h 196"/>
              <a:gd name="T28" fmla="*/ 0 w 135"/>
              <a:gd name="T29" fmla="*/ 1104752852 h 196"/>
              <a:gd name="T30" fmla="*/ 868846225 w 135"/>
              <a:gd name="T31" fmla="*/ 1818592585 h 196"/>
              <a:gd name="T32" fmla="*/ 1345860972 w 135"/>
              <a:gd name="T33" fmla="*/ 1937563813 h 196"/>
              <a:gd name="T34" fmla="*/ 1754730755 w 135"/>
              <a:gd name="T35" fmla="*/ 2147483646 h 196"/>
              <a:gd name="T36" fmla="*/ 1175498563 w 135"/>
              <a:gd name="T37" fmla="*/ 2147483646 h 196"/>
              <a:gd name="T38" fmla="*/ 477014747 w 135"/>
              <a:gd name="T39" fmla="*/ 2147483646 h 196"/>
              <a:gd name="T40" fmla="*/ 170362410 w 135"/>
              <a:gd name="T41" fmla="*/ 2147483646 h 196"/>
              <a:gd name="T42" fmla="*/ 85179141 w 135"/>
              <a:gd name="T43" fmla="*/ 2147483646 h 196"/>
              <a:gd name="T44" fmla="*/ 919957012 w 135"/>
              <a:gd name="T45" fmla="*/ 2147483646 h 196"/>
              <a:gd name="T46" fmla="*/ 919957012 w 135"/>
              <a:gd name="T47" fmla="*/ 2147483646 h 196"/>
              <a:gd name="T48" fmla="*/ 1056246940 w 135"/>
              <a:gd name="T49" fmla="*/ 2147483646 h 196"/>
              <a:gd name="T50" fmla="*/ 1243643527 w 135"/>
              <a:gd name="T51" fmla="*/ 2147483646 h 196"/>
              <a:gd name="T52" fmla="*/ 1379933454 w 135"/>
              <a:gd name="T53" fmla="*/ 2147483646 h 196"/>
              <a:gd name="T54" fmla="*/ 1379933454 w 135"/>
              <a:gd name="T55" fmla="*/ 2147483646 h 196"/>
              <a:gd name="T56" fmla="*/ 2147483646 w 135"/>
              <a:gd name="T57" fmla="*/ 2147483646 h 19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5" h="196" extrusionOk="0">
                <a:moveTo>
                  <a:pt x="135" y="131"/>
                </a:moveTo>
                <a:cubicBezTo>
                  <a:pt x="135" y="111"/>
                  <a:pt x="119" y="94"/>
                  <a:pt x="88" y="87"/>
                </a:cubicBezTo>
                <a:cubicBezTo>
                  <a:pt x="84" y="86"/>
                  <a:pt x="67" y="81"/>
                  <a:pt x="64" y="81"/>
                </a:cubicBezTo>
                <a:cubicBezTo>
                  <a:pt x="39" y="74"/>
                  <a:pt x="32" y="70"/>
                  <a:pt x="32" y="64"/>
                </a:cubicBezTo>
                <a:cubicBezTo>
                  <a:pt x="32" y="57"/>
                  <a:pt x="41" y="49"/>
                  <a:pt x="66" y="49"/>
                </a:cubicBezTo>
                <a:cubicBezTo>
                  <a:pt x="83" y="49"/>
                  <a:pt x="101" y="62"/>
                  <a:pt x="101" y="62"/>
                </a:cubicBezTo>
                <a:cubicBezTo>
                  <a:pt x="108" y="67"/>
                  <a:pt x="112" y="67"/>
                  <a:pt x="117" y="61"/>
                </a:cubicBezTo>
                <a:cubicBezTo>
                  <a:pt x="117" y="61"/>
                  <a:pt x="125" y="55"/>
                  <a:pt x="125" y="49"/>
                </a:cubicBezTo>
                <a:cubicBezTo>
                  <a:pt x="125" y="40"/>
                  <a:pt x="104" y="27"/>
                  <a:pt x="81" y="23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8" y="0"/>
                  <a:pt x="54" y="3"/>
                  <a:pt x="54" y="7"/>
                </a:cubicBezTo>
                <a:cubicBezTo>
                  <a:pt x="54" y="22"/>
                  <a:pt x="54" y="22"/>
                  <a:pt x="54" y="22"/>
                </a:cubicBezTo>
                <a:cubicBezTo>
                  <a:pt x="19" y="25"/>
                  <a:pt x="0" y="43"/>
                  <a:pt x="0" y="65"/>
                </a:cubicBezTo>
                <a:cubicBezTo>
                  <a:pt x="0" y="90"/>
                  <a:pt x="24" y="100"/>
                  <a:pt x="51" y="107"/>
                </a:cubicBezTo>
                <a:cubicBezTo>
                  <a:pt x="54" y="108"/>
                  <a:pt x="75" y="113"/>
                  <a:pt x="79" y="114"/>
                </a:cubicBezTo>
                <a:cubicBezTo>
                  <a:pt x="98" y="119"/>
                  <a:pt x="103" y="126"/>
                  <a:pt x="103" y="131"/>
                </a:cubicBezTo>
                <a:cubicBezTo>
                  <a:pt x="103" y="139"/>
                  <a:pt x="94" y="147"/>
                  <a:pt x="69" y="147"/>
                </a:cubicBezTo>
                <a:cubicBezTo>
                  <a:pt x="52" y="147"/>
                  <a:pt x="28" y="133"/>
                  <a:pt x="28" y="133"/>
                </a:cubicBezTo>
                <a:cubicBezTo>
                  <a:pt x="21" y="128"/>
                  <a:pt x="15" y="130"/>
                  <a:pt x="10" y="136"/>
                </a:cubicBezTo>
                <a:cubicBezTo>
                  <a:pt x="10" y="136"/>
                  <a:pt x="5" y="141"/>
                  <a:pt x="5" y="147"/>
                </a:cubicBezTo>
                <a:cubicBezTo>
                  <a:pt x="5" y="157"/>
                  <a:pt x="30" y="169"/>
                  <a:pt x="54" y="174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3"/>
                  <a:pt x="58" y="196"/>
                  <a:pt x="62" y="196"/>
                </a:cubicBezTo>
                <a:cubicBezTo>
                  <a:pt x="73" y="196"/>
                  <a:pt x="73" y="196"/>
                  <a:pt x="73" y="196"/>
                </a:cubicBezTo>
                <a:cubicBezTo>
                  <a:pt x="78" y="196"/>
                  <a:pt x="81" y="193"/>
                  <a:pt x="81" y="189"/>
                </a:cubicBezTo>
                <a:cubicBezTo>
                  <a:pt x="81" y="175"/>
                  <a:pt x="81" y="175"/>
                  <a:pt x="81" y="175"/>
                </a:cubicBezTo>
                <a:cubicBezTo>
                  <a:pt x="118" y="171"/>
                  <a:pt x="135" y="151"/>
                  <a:pt x="135" y="131"/>
                </a:cubicBez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302053" y="2225964"/>
            <a:ext cx="5387547" cy="775211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Forma libre 3"/>
          <p:cNvSpPr/>
          <p:nvPr/>
        </p:nvSpPr>
        <p:spPr>
          <a:xfrm>
            <a:off x="110836" y="2678545"/>
            <a:ext cx="212437" cy="4054764"/>
          </a:xfrm>
          <a:custGeom>
            <a:avLst/>
            <a:gdLst>
              <a:gd name="connsiteX0" fmla="*/ 175491 w 212437"/>
              <a:gd name="connsiteY0" fmla="*/ 0 h 4054764"/>
              <a:gd name="connsiteX1" fmla="*/ 0 w 212437"/>
              <a:gd name="connsiteY1" fmla="*/ 0 h 4054764"/>
              <a:gd name="connsiteX2" fmla="*/ 0 w 212437"/>
              <a:gd name="connsiteY2" fmla="*/ 4054764 h 4054764"/>
              <a:gd name="connsiteX3" fmla="*/ 212437 w 212437"/>
              <a:gd name="connsiteY3" fmla="*/ 4054764 h 405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37" h="4054764">
                <a:moveTo>
                  <a:pt x="175491" y="0"/>
                </a:moveTo>
                <a:lnTo>
                  <a:pt x="0" y="0"/>
                </a:lnTo>
                <a:lnTo>
                  <a:pt x="0" y="4054764"/>
                </a:lnTo>
                <a:lnTo>
                  <a:pt x="212437" y="4054764"/>
                </a:lnTo>
              </a:path>
            </a:pathLst>
          </a:custGeom>
          <a:noFill/>
          <a:ln>
            <a:solidFill>
              <a:srgbClr val="C00000"/>
            </a:solidFill>
            <a:headEnd type="triangle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" name="Forma libre 4"/>
          <p:cNvSpPr/>
          <p:nvPr/>
        </p:nvSpPr>
        <p:spPr>
          <a:xfrm>
            <a:off x="5726545" y="2697018"/>
            <a:ext cx="2512291" cy="1283855"/>
          </a:xfrm>
          <a:custGeom>
            <a:avLst/>
            <a:gdLst>
              <a:gd name="connsiteX0" fmla="*/ 0 w 2512291"/>
              <a:gd name="connsiteY0" fmla="*/ 0 h 1283855"/>
              <a:gd name="connsiteX1" fmla="*/ 1016000 w 2512291"/>
              <a:gd name="connsiteY1" fmla="*/ 0 h 1283855"/>
              <a:gd name="connsiteX2" fmla="*/ 1016000 w 2512291"/>
              <a:gd name="connsiteY2" fmla="*/ 1283855 h 1283855"/>
              <a:gd name="connsiteX3" fmla="*/ 2512291 w 2512291"/>
              <a:gd name="connsiteY3" fmla="*/ 1283855 h 128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2291" h="1283855">
                <a:moveTo>
                  <a:pt x="0" y="0"/>
                </a:moveTo>
                <a:lnTo>
                  <a:pt x="1016000" y="0"/>
                </a:lnTo>
                <a:lnTo>
                  <a:pt x="1016000" y="1283855"/>
                </a:lnTo>
                <a:lnTo>
                  <a:pt x="2512291" y="1283855"/>
                </a:lnTo>
              </a:path>
            </a:pathLst>
          </a:custGeom>
          <a:noFill/>
          <a:ln>
            <a:solidFill>
              <a:srgbClr val="C00000"/>
            </a:solidFill>
            <a:tailEnd type="triangle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7" name="Google Shape;506;p5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036417" y="2886752"/>
            <a:ext cx="1030754" cy="103075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57822956"/>
      </p:ext>
    </p:extLst>
  </p:cSld>
  <p:clrMapOvr>
    <a:masterClrMapping/>
  </p:clrMapOvr>
  <p:transition>
    <p:fade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Google Shape;1485;p33">
            <a:extLst>
              <a:ext uri="{FF2B5EF4-FFF2-40B4-BE49-F238E27FC236}">
                <a16:creationId xmlns:a16="http://schemas.microsoft.com/office/drawing/2014/main" id="{BF12D81B-46A9-4D3E-A753-7A58CC473E76}"/>
              </a:ext>
            </a:extLst>
          </p:cNvPr>
          <p:cNvSpPr>
            <a:spLocks/>
          </p:cNvSpPr>
          <p:nvPr/>
        </p:nvSpPr>
        <p:spPr bwMode="auto">
          <a:xfrm>
            <a:off x="8964927" y="1021556"/>
            <a:ext cx="2747962" cy="5157787"/>
          </a:xfrm>
          <a:custGeom>
            <a:avLst/>
            <a:gdLst>
              <a:gd name="T0" fmla="*/ 2147483646 w 704"/>
              <a:gd name="T1" fmla="*/ 2147483646 h 1320"/>
              <a:gd name="T2" fmla="*/ 670393434 w 704"/>
              <a:gd name="T3" fmla="*/ 2147483646 h 1320"/>
              <a:gd name="T4" fmla="*/ 0 w 704"/>
              <a:gd name="T5" fmla="*/ 2147483646 h 1320"/>
              <a:gd name="T6" fmla="*/ 0 w 704"/>
              <a:gd name="T7" fmla="*/ 671786127 h 1320"/>
              <a:gd name="T8" fmla="*/ 670393434 w 704"/>
              <a:gd name="T9" fmla="*/ 0 h 1320"/>
              <a:gd name="T10" fmla="*/ 2147483646 w 704"/>
              <a:gd name="T11" fmla="*/ 0 h 1320"/>
              <a:gd name="T12" fmla="*/ 2147483646 w 704"/>
              <a:gd name="T13" fmla="*/ 671786127 h 1320"/>
              <a:gd name="T14" fmla="*/ 2147483646 w 704"/>
              <a:gd name="T15" fmla="*/ 2147483646 h 1320"/>
              <a:gd name="T16" fmla="*/ 2147483646 w 704"/>
              <a:gd name="T17" fmla="*/ 2147483646 h 13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4" h="1320" extrusionOk="0">
                <a:moveTo>
                  <a:pt x="660" y="1320"/>
                </a:moveTo>
                <a:cubicBezTo>
                  <a:pt x="44" y="1320"/>
                  <a:pt x="44" y="1320"/>
                  <a:pt x="44" y="1320"/>
                </a:cubicBezTo>
                <a:cubicBezTo>
                  <a:pt x="20" y="1320"/>
                  <a:pt x="0" y="1301"/>
                  <a:pt x="0" y="127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9"/>
                  <a:pt x="20" y="0"/>
                  <a:pt x="44" y="0"/>
                </a:cubicBezTo>
                <a:cubicBezTo>
                  <a:pt x="660" y="0"/>
                  <a:pt x="660" y="0"/>
                  <a:pt x="660" y="0"/>
                </a:cubicBezTo>
                <a:cubicBezTo>
                  <a:pt x="684" y="0"/>
                  <a:pt x="704" y="19"/>
                  <a:pt x="704" y="44"/>
                </a:cubicBezTo>
                <a:cubicBezTo>
                  <a:pt x="704" y="1276"/>
                  <a:pt x="704" y="1276"/>
                  <a:pt x="704" y="1276"/>
                </a:cubicBezTo>
                <a:cubicBezTo>
                  <a:pt x="704" y="1301"/>
                  <a:pt x="684" y="1320"/>
                  <a:pt x="660" y="1320"/>
                </a:cubicBezTo>
                <a:close/>
              </a:path>
            </a:pathLst>
          </a:custGeom>
          <a:solidFill>
            <a:srgbClr val="2D2D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299" name="Google Shape;1486;p33">
            <a:extLst>
              <a:ext uri="{FF2B5EF4-FFF2-40B4-BE49-F238E27FC236}">
                <a16:creationId xmlns:a16="http://schemas.microsoft.com/office/drawing/2014/main" id="{79CF6346-D7A7-49A3-A437-B0A637E1D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1289" y="1599406"/>
            <a:ext cx="2536825" cy="400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5300" name="Google Shape;1487;p33">
            <a:extLst>
              <a:ext uri="{FF2B5EF4-FFF2-40B4-BE49-F238E27FC236}">
                <a16:creationId xmlns:a16="http://schemas.microsoft.com/office/drawing/2014/main" id="{7269508B-FFF9-4D87-9011-481C6F09891C}"/>
              </a:ext>
            </a:extLst>
          </p:cNvPr>
          <p:cNvSpPr>
            <a:spLocks/>
          </p:cNvSpPr>
          <p:nvPr/>
        </p:nvSpPr>
        <p:spPr bwMode="auto">
          <a:xfrm>
            <a:off x="10007914" y="5749131"/>
            <a:ext cx="663575" cy="265112"/>
          </a:xfrm>
          <a:custGeom>
            <a:avLst/>
            <a:gdLst>
              <a:gd name="T0" fmla="*/ 2147483646 w 170"/>
              <a:gd name="T1" fmla="*/ 1033593714 h 68"/>
              <a:gd name="T2" fmla="*/ 76182313 w 170"/>
              <a:gd name="T3" fmla="*/ 1033593714 h 68"/>
              <a:gd name="T4" fmla="*/ 0 w 170"/>
              <a:gd name="T5" fmla="*/ 957592341 h 68"/>
              <a:gd name="T6" fmla="*/ 0 w 170"/>
              <a:gd name="T7" fmla="*/ 76001372 h 68"/>
              <a:gd name="T8" fmla="*/ 76182313 w 170"/>
              <a:gd name="T9" fmla="*/ 0 h 68"/>
              <a:gd name="T10" fmla="*/ 2147483646 w 170"/>
              <a:gd name="T11" fmla="*/ 0 h 68"/>
              <a:gd name="T12" fmla="*/ 2147483646 w 170"/>
              <a:gd name="T13" fmla="*/ 76001372 h 68"/>
              <a:gd name="T14" fmla="*/ 2147483646 w 170"/>
              <a:gd name="T15" fmla="*/ 957592341 h 68"/>
              <a:gd name="T16" fmla="*/ 2147483646 w 170"/>
              <a:gd name="T17" fmla="*/ 1033593714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0" h="68" extrusionOk="0">
                <a:moveTo>
                  <a:pt x="165" y="68"/>
                </a:move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8" y="0"/>
                  <a:pt x="170" y="2"/>
                  <a:pt x="170" y="5"/>
                </a:cubicBezTo>
                <a:cubicBezTo>
                  <a:pt x="170" y="63"/>
                  <a:pt x="170" y="63"/>
                  <a:pt x="170" y="63"/>
                </a:cubicBezTo>
                <a:cubicBezTo>
                  <a:pt x="170" y="66"/>
                  <a:pt x="168" y="68"/>
                  <a:pt x="165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1" name="Google Shape;1488;p33">
            <a:extLst>
              <a:ext uri="{FF2B5EF4-FFF2-40B4-BE49-F238E27FC236}">
                <a16:creationId xmlns:a16="http://schemas.microsoft.com/office/drawing/2014/main" id="{E8E2A9C4-C80F-4015-814E-AA1FD393407E}"/>
              </a:ext>
            </a:extLst>
          </p:cNvPr>
          <p:cNvSpPr>
            <a:spLocks/>
          </p:cNvSpPr>
          <p:nvPr/>
        </p:nvSpPr>
        <p:spPr bwMode="auto">
          <a:xfrm>
            <a:off x="9839639" y="1224756"/>
            <a:ext cx="1000125" cy="77787"/>
          </a:xfrm>
          <a:custGeom>
            <a:avLst/>
            <a:gdLst>
              <a:gd name="T0" fmla="*/ 2147483646 w 256"/>
              <a:gd name="T1" fmla="*/ 302540868 h 20"/>
              <a:gd name="T2" fmla="*/ 61050599 w 256"/>
              <a:gd name="T3" fmla="*/ 302540868 h 20"/>
              <a:gd name="T4" fmla="*/ 0 w 256"/>
              <a:gd name="T5" fmla="*/ 242034251 h 20"/>
              <a:gd name="T6" fmla="*/ 0 w 256"/>
              <a:gd name="T7" fmla="*/ 60506618 h 20"/>
              <a:gd name="T8" fmla="*/ 61050599 w 256"/>
              <a:gd name="T9" fmla="*/ 0 h 20"/>
              <a:gd name="T10" fmla="*/ 2147483646 w 256"/>
              <a:gd name="T11" fmla="*/ 0 h 20"/>
              <a:gd name="T12" fmla="*/ 2147483646 w 256"/>
              <a:gd name="T13" fmla="*/ 60506618 h 20"/>
              <a:gd name="T14" fmla="*/ 2147483646 w 256"/>
              <a:gd name="T15" fmla="*/ 242034251 h 20"/>
              <a:gd name="T16" fmla="*/ 2147483646 w 256"/>
              <a:gd name="T17" fmla="*/ 302540868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6" h="20" extrusionOk="0">
                <a:moveTo>
                  <a:pt x="252" y="20"/>
                </a:moveTo>
                <a:cubicBezTo>
                  <a:pt x="4" y="20"/>
                  <a:pt x="4" y="20"/>
                  <a:pt x="4" y="20"/>
                </a:cubicBezTo>
                <a:cubicBezTo>
                  <a:pt x="1" y="20"/>
                  <a:pt x="0" y="18"/>
                  <a:pt x="0" y="16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55" y="0"/>
                  <a:pt x="256" y="2"/>
                  <a:pt x="256" y="4"/>
                </a:cubicBezTo>
                <a:cubicBezTo>
                  <a:pt x="256" y="16"/>
                  <a:pt x="256" y="16"/>
                  <a:pt x="256" y="16"/>
                </a:cubicBezTo>
                <a:cubicBezTo>
                  <a:pt x="256" y="18"/>
                  <a:pt x="255" y="20"/>
                  <a:pt x="252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2" name="Google Shape;1489;p33">
            <a:extLst>
              <a:ext uri="{FF2B5EF4-FFF2-40B4-BE49-F238E27FC236}">
                <a16:creationId xmlns:a16="http://schemas.microsoft.com/office/drawing/2014/main" id="{3BED3EB0-D03C-4BB6-A4EF-CE08C5E0504F}"/>
              </a:ext>
            </a:extLst>
          </p:cNvPr>
          <p:cNvSpPr>
            <a:spLocks/>
          </p:cNvSpPr>
          <p:nvPr/>
        </p:nvSpPr>
        <p:spPr bwMode="auto">
          <a:xfrm>
            <a:off x="9250677" y="3698081"/>
            <a:ext cx="596900" cy="593725"/>
          </a:xfrm>
          <a:custGeom>
            <a:avLst/>
            <a:gdLst>
              <a:gd name="T0" fmla="*/ 2130827665 w 153"/>
              <a:gd name="T1" fmla="*/ 2147483646 h 152"/>
              <a:gd name="T2" fmla="*/ 197862597 w 153"/>
              <a:gd name="T3" fmla="*/ 2147483646 h 152"/>
              <a:gd name="T4" fmla="*/ 0 w 153"/>
              <a:gd name="T5" fmla="*/ 2136050682 h 152"/>
              <a:gd name="T6" fmla="*/ 0 w 153"/>
              <a:gd name="T7" fmla="*/ 183089947 h 152"/>
              <a:gd name="T8" fmla="*/ 197862597 w 153"/>
              <a:gd name="T9" fmla="*/ 0 h 152"/>
              <a:gd name="T10" fmla="*/ 2130827665 w 153"/>
              <a:gd name="T11" fmla="*/ 0 h 152"/>
              <a:gd name="T12" fmla="*/ 2147483646 w 153"/>
              <a:gd name="T13" fmla="*/ 183089947 h 152"/>
              <a:gd name="T14" fmla="*/ 2147483646 w 153"/>
              <a:gd name="T15" fmla="*/ 2136050682 h 152"/>
              <a:gd name="T16" fmla="*/ 2130827665 w 153"/>
              <a:gd name="T17" fmla="*/ 2147483646 h 1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2" extrusionOk="0">
                <a:moveTo>
                  <a:pt x="140" y="152"/>
                </a:move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4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2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2"/>
                  <a:pt x="140" y="15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3" name="Google Shape;1490;p33">
            <a:extLst>
              <a:ext uri="{FF2B5EF4-FFF2-40B4-BE49-F238E27FC236}">
                <a16:creationId xmlns:a16="http://schemas.microsoft.com/office/drawing/2014/main" id="{F5349521-4C4D-4727-8780-21FDECCB00FB}"/>
              </a:ext>
            </a:extLst>
          </p:cNvPr>
          <p:cNvSpPr>
            <a:spLocks/>
          </p:cNvSpPr>
          <p:nvPr/>
        </p:nvSpPr>
        <p:spPr bwMode="auto">
          <a:xfrm>
            <a:off x="9355452" y="3818731"/>
            <a:ext cx="387350" cy="352425"/>
          </a:xfrm>
          <a:custGeom>
            <a:avLst/>
            <a:gdLst>
              <a:gd name="T0" fmla="*/ 336791043 w 99"/>
              <a:gd name="T1" fmla="*/ 1380037563 h 90"/>
              <a:gd name="T2" fmla="*/ 45926407 w 99"/>
              <a:gd name="T3" fmla="*/ 1380037563 h 90"/>
              <a:gd name="T4" fmla="*/ 45926407 w 99"/>
              <a:gd name="T5" fmla="*/ 444678118 h 90"/>
              <a:gd name="T6" fmla="*/ 336791043 w 99"/>
              <a:gd name="T7" fmla="*/ 444678118 h 90"/>
              <a:gd name="T8" fmla="*/ 336791043 w 99"/>
              <a:gd name="T9" fmla="*/ 1380037563 h 90"/>
              <a:gd name="T10" fmla="*/ 183705628 w 99"/>
              <a:gd name="T11" fmla="*/ 322010723 h 90"/>
              <a:gd name="T12" fmla="*/ 183705628 w 99"/>
              <a:gd name="T13" fmla="*/ 322010723 h 90"/>
              <a:gd name="T14" fmla="*/ 0 w 99"/>
              <a:gd name="T15" fmla="*/ 153336202 h 90"/>
              <a:gd name="T16" fmla="*/ 183705628 w 99"/>
              <a:gd name="T17" fmla="*/ 0 h 90"/>
              <a:gd name="T18" fmla="*/ 367407344 w 99"/>
              <a:gd name="T19" fmla="*/ 153336202 h 90"/>
              <a:gd name="T20" fmla="*/ 183705628 w 99"/>
              <a:gd name="T21" fmla="*/ 322010723 h 90"/>
              <a:gd name="T22" fmla="*/ 1515555783 w 99"/>
              <a:gd name="T23" fmla="*/ 1380037563 h 90"/>
              <a:gd name="T24" fmla="*/ 1178764739 w 99"/>
              <a:gd name="T25" fmla="*/ 1380037563 h 90"/>
              <a:gd name="T26" fmla="*/ 1178764739 w 99"/>
              <a:gd name="T27" fmla="*/ 904690638 h 90"/>
              <a:gd name="T28" fmla="*/ 1010369218 w 99"/>
              <a:gd name="T29" fmla="*/ 690020739 h 90"/>
              <a:gd name="T30" fmla="*/ 857283803 w 99"/>
              <a:gd name="T31" fmla="*/ 797353731 h 90"/>
              <a:gd name="T32" fmla="*/ 841973696 w 99"/>
              <a:gd name="T33" fmla="*/ 874025748 h 90"/>
              <a:gd name="T34" fmla="*/ 841973696 w 99"/>
              <a:gd name="T35" fmla="*/ 1380037563 h 90"/>
              <a:gd name="T36" fmla="*/ 520492759 w 99"/>
              <a:gd name="T37" fmla="*/ 1380037563 h 90"/>
              <a:gd name="T38" fmla="*/ 520492759 w 99"/>
              <a:gd name="T39" fmla="*/ 444678118 h 90"/>
              <a:gd name="T40" fmla="*/ 841973696 w 99"/>
              <a:gd name="T41" fmla="*/ 444678118 h 90"/>
              <a:gd name="T42" fmla="*/ 841973696 w 99"/>
              <a:gd name="T43" fmla="*/ 598018235 h 90"/>
              <a:gd name="T44" fmla="*/ 1148148439 w 99"/>
              <a:gd name="T45" fmla="*/ 429343714 h 90"/>
              <a:gd name="T46" fmla="*/ 1515555783 w 99"/>
              <a:gd name="T47" fmla="*/ 858691344 h 90"/>
              <a:gd name="T48" fmla="*/ 1515555783 w 99"/>
              <a:gd name="T49" fmla="*/ 1380037563 h 9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9" h="90" extrusionOk="0">
                <a:moveTo>
                  <a:pt x="22" y="90"/>
                </a:moveTo>
                <a:cubicBezTo>
                  <a:pt x="3" y="90"/>
                  <a:pt x="3" y="90"/>
                  <a:pt x="3" y="90"/>
                </a:cubicBezTo>
                <a:cubicBezTo>
                  <a:pt x="3" y="29"/>
                  <a:pt x="3" y="29"/>
                  <a:pt x="3" y="29"/>
                </a:cubicBezTo>
                <a:cubicBezTo>
                  <a:pt x="22" y="29"/>
                  <a:pt x="22" y="29"/>
                  <a:pt x="22" y="29"/>
                </a:cubicBezTo>
                <a:lnTo>
                  <a:pt x="22" y="90"/>
                </a:lnTo>
                <a:close/>
                <a:moveTo>
                  <a:pt x="12" y="21"/>
                </a:moveTo>
                <a:cubicBezTo>
                  <a:pt x="12" y="21"/>
                  <a:pt x="12" y="21"/>
                  <a:pt x="12" y="21"/>
                </a:cubicBezTo>
                <a:cubicBezTo>
                  <a:pt x="5" y="21"/>
                  <a:pt x="0" y="16"/>
                  <a:pt x="0" y="10"/>
                </a:cubicBezTo>
                <a:cubicBezTo>
                  <a:pt x="0" y="4"/>
                  <a:pt x="5" y="0"/>
                  <a:pt x="12" y="0"/>
                </a:cubicBezTo>
                <a:cubicBezTo>
                  <a:pt x="19" y="0"/>
                  <a:pt x="23" y="4"/>
                  <a:pt x="24" y="10"/>
                </a:cubicBezTo>
                <a:cubicBezTo>
                  <a:pt x="24" y="16"/>
                  <a:pt x="19" y="21"/>
                  <a:pt x="12" y="21"/>
                </a:cubicBezTo>
                <a:close/>
                <a:moveTo>
                  <a:pt x="99" y="90"/>
                </a:moveTo>
                <a:cubicBezTo>
                  <a:pt x="77" y="90"/>
                  <a:pt x="77" y="90"/>
                  <a:pt x="77" y="90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50"/>
                  <a:pt x="74" y="45"/>
                  <a:pt x="66" y="45"/>
                </a:cubicBezTo>
                <a:cubicBezTo>
                  <a:pt x="60" y="45"/>
                  <a:pt x="57" y="48"/>
                  <a:pt x="56" y="52"/>
                </a:cubicBezTo>
                <a:cubicBezTo>
                  <a:pt x="55" y="53"/>
                  <a:pt x="55" y="55"/>
                  <a:pt x="55" y="57"/>
                </a:cubicBezTo>
                <a:cubicBezTo>
                  <a:pt x="55" y="90"/>
                  <a:pt x="55" y="90"/>
                  <a:pt x="55" y="90"/>
                </a:cubicBezTo>
                <a:cubicBezTo>
                  <a:pt x="34" y="90"/>
                  <a:pt x="34" y="90"/>
                  <a:pt x="34" y="90"/>
                </a:cubicBezTo>
                <a:cubicBezTo>
                  <a:pt x="34" y="90"/>
                  <a:pt x="34" y="34"/>
                  <a:pt x="34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39"/>
                  <a:pt x="55" y="39"/>
                  <a:pt x="55" y="39"/>
                </a:cubicBezTo>
                <a:cubicBezTo>
                  <a:pt x="57" y="34"/>
                  <a:pt x="64" y="28"/>
                  <a:pt x="75" y="28"/>
                </a:cubicBezTo>
                <a:cubicBezTo>
                  <a:pt x="88" y="28"/>
                  <a:pt x="99" y="37"/>
                  <a:pt x="99" y="56"/>
                </a:cubicBezTo>
                <a:lnTo>
                  <a:pt x="99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4" name="Google Shape;1491;p33">
            <a:extLst>
              <a:ext uri="{FF2B5EF4-FFF2-40B4-BE49-F238E27FC236}">
                <a16:creationId xmlns:a16="http://schemas.microsoft.com/office/drawing/2014/main" id="{4973D864-2B76-4406-88C6-205806E0198D}"/>
              </a:ext>
            </a:extLst>
          </p:cNvPr>
          <p:cNvSpPr>
            <a:spLocks/>
          </p:cNvSpPr>
          <p:nvPr/>
        </p:nvSpPr>
        <p:spPr bwMode="auto">
          <a:xfrm>
            <a:off x="10831827" y="4487068"/>
            <a:ext cx="596900" cy="596900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30827665 h 153"/>
              <a:gd name="T6" fmla="*/ 0 w 153"/>
              <a:gd name="T7" fmla="*/ 197862597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7862597 h 153"/>
              <a:gd name="T14" fmla="*/ 2147483646 w 153"/>
              <a:gd name="T15" fmla="*/ 2130827665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rgbClr val="CB20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5" name="Google Shape;1492;p33">
            <a:extLst>
              <a:ext uri="{FF2B5EF4-FFF2-40B4-BE49-F238E27FC236}">
                <a16:creationId xmlns:a16="http://schemas.microsoft.com/office/drawing/2014/main" id="{9A8FF4FA-FEFB-43B0-8E51-4B4C4C823BCE}"/>
              </a:ext>
            </a:extLst>
          </p:cNvPr>
          <p:cNvSpPr>
            <a:spLocks/>
          </p:cNvSpPr>
          <p:nvPr/>
        </p:nvSpPr>
        <p:spPr bwMode="auto">
          <a:xfrm>
            <a:off x="10952477" y="4556918"/>
            <a:ext cx="355600" cy="461963"/>
          </a:xfrm>
          <a:custGeom>
            <a:avLst/>
            <a:gdLst>
              <a:gd name="T0" fmla="*/ 732961938 w 91"/>
              <a:gd name="T1" fmla="*/ 0 h 118"/>
              <a:gd name="T2" fmla="*/ 0 w 91"/>
              <a:gd name="T3" fmla="*/ 643725866 h 118"/>
              <a:gd name="T4" fmla="*/ 213782031 w 91"/>
              <a:gd name="T5" fmla="*/ 1042219848 h 118"/>
              <a:gd name="T6" fmla="*/ 259591908 w 91"/>
              <a:gd name="T7" fmla="*/ 1011565862 h 118"/>
              <a:gd name="T8" fmla="*/ 274859262 w 91"/>
              <a:gd name="T9" fmla="*/ 934930898 h 118"/>
              <a:gd name="T10" fmla="*/ 259591908 w 91"/>
              <a:gd name="T11" fmla="*/ 873626842 h 118"/>
              <a:gd name="T12" fmla="*/ 198510769 w 91"/>
              <a:gd name="T13" fmla="*/ 674375936 h 118"/>
              <a:gd name="T14" fmla="*/ 702423323 w 91"/>
              <a:gd name="T15" fmla="*/ 168593005 h 118"/>
              <a:gd name="T16" fmla="*/ 1129983477 w 91"/>
              <a:gd name="T17" fmla="*/ 567090902 h 118"/>
              <a:gd name="T18" fmla="*/ 809314338 w 91"/>
              <a:gd name="T19" fmla="*/ 1118854811 h 118"/>
              <a:gd name="T20" fmla="*/ 641342185 w 91"/>
              <a:gd name="T21" fmla="*/ 919603905 h 118"/>
              <a:gd name="T22" fmla="*/ 732961938 w 91"/>
              <a:gd name="T23" fmla="*/ 551763909 h 118"/>
              <a:gd name="T24" fmla="*/ 595532308 w 91"/>
              <a:gd name="T25" fmla="*/ 398493982 h 118"/>
              <a:gd name="T26" fmla="*/ 397021538 w 91"/>
              <a:gd name="T27" fmla="*/ 659048944 h 118"/>
              <a:gd name="T28" fmla="*/ 427560154 w 91"/>
              <a:gd name="T29" fmla="*/ 827645864 h 118"/>
              <a:gd name="T30" fmla="*/ 290130523 w 91"/>
              <a:gd name="T31" fmla="*/ 1394736766 h 118"/>
              <a:gd name="T32" fmla="*/ 290130523 w 91"/>
              <a:gd name="T33" fmla="*/ 1793230748 h 118"/>
              <a:gd name="T34" fmla="*/ 320673046 w 91"/>
              <a:gd name="T35" fmla="*/ 1793230748 h 118"/>
              <a:gd name="T36" fmla="*/ 503912554 w 91"/>
              <a:gd name="T37" fmla="*/ 1456040822 h 118"/>
              <a:gd name="T38" fmla="*/ 580261046 w 91"/>
              <a:gd name="T39" fmla="*/ 1164831875 h 118"/>
              <a:gd name="T40" fmla="*/ 824581692 w 91"/>
              <a:gd name="T41" fmla="*/ 1302774809 h 118"/>
              <a:gd name="T42" fmla="*/ 1389575385 w 91"/>
              <a:gd name="T43" fmla="*/ 582417895 h 118"/>
              <a:gd name="T44" fmla="*/ 732961938 w 91"/>
              <a:gd name="T45" fmla="*/ 0 h 1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1" h="118" extrusionOk="0">
                <a:moveTo>
                  <a:pt x="48" y="0"/>
                </a:moveTo>
                <a:cubicBezTo>
                  <a:pt x="16" y="0"/>
                  <a:pt x="0" y="23"/>
                  <a:pt x="0" y="42"/>
                </a:cubicBezTo>
                <a:cubicBezTo>
                  <a:pt x="0" y="53"/>
                  <a:pt x="4" y="64"/>
                  <a:pt x="14" y="68"/>
                </a:cubicBezTo>
                <a:cubicBezTo>
                  <a:pt x="15" y="68"/>
                  <a:pt x="17" y="68"/>
                  <a:pt x="17" y="66"/>
                </a:cubicBezTo>
                <a:cubicBezTo>
                  <a:pt x="17" y="65"/>
                  <a:pt x="18" y="62"/>
                  <a:pt x="18" y="61"/>
                </a:cubicBezTo>
                <a:cubicBezTo>
                  <a:pt x="19" y="59"/>
                  <a:pt x="19" y="58"/>
                  <a:pt x="17" y="57"/>
                </a:cubicBezTo>
                <a:cubicBezTo>
                  <a:pt x="15" y="54"/>
                  <a:pt x="13" y="49"/>
                  <a:pt x="13" y="44"/>
                </a:cubicBezTo>
                <a:cubicBezTo>
                  <a:pt x="13" y="26"/>
                  <a:pt x="26" y="11"/>
                  <a:pt x="46" y="11"/>
                </a:cubicBezTo>
                <a:cubicBezTo>
                  <a:pt x="64" y="11"/>
                  <a:pt x="74" y="22"/>
                  <a:pt x="74" y="37"/>
                </a:cubicBezTo>
                <a:cubicBezTo>
                  <a:pt x="74" y="57"/>
                  <a:pt x="66" y="73"/>
                  <a:pt x="53" y="73"/>
                </a:cubicBezTo>
                <a:cubicBezTo>
                  <a:pt x="46" y="73"/>
                  <a:pt x="41" y="67"/>
                  <a:pt x="42" y="60"/>
                </a:cubicBezTo>
                <a:cubicBezTo>
                  <a:pt x="44" y="51"/>
                  <a:pt x="48" y="42"/>
                  <a:pt x="48" y="36"/>
                </a:cubicBezTo>
                <a:cubicBezTo>
                  <a:pt x="48" y="30"/>
                  <a:pt x="45" y="26"/>
                  <a:pt x="39" y="26"/>
                </a:cubicBezTo>
                <a:cubicBezTo>
                  <a:pt x="32" y="26"/>
                  <a:pt x="26" y="33"/>
                  <a:pt x="26" y="43"/>
                </a:cubicBezTo>
                <a:cubicBezTo>
                  <a:pt x="26" y="50"/>
                  <a:pt x="28" y="54"/>
                  <a:pt x="28" y="54"/>
                </a:cubicBezTo>
                <a:cubicBezTo>
                  <a:pt x="28" y="54"/>
                  <a:pt x="21" y="85"/>
                  <a:pt x="19" y="91"/>
                </a:cubicBezTo>
                <a:cubicBezTo>
                  <a:pt x="17" y="102"/>
                  <a:pt x="19" y="115"/>
                  <a:pt x="19" y="117"/>
                </a:cubicBezTo>
                <a:cubicBezTo>
                  <a:pt x="19" y="118"/>
                  <a:pt x="20" y="118"/>
                  <a:pt x="21" y="117"/>
                </a:cubicBezTo>
                <a:cubicBezTo>
                  <a:pt x="22" y="116"/>
                  <a:pt x="30" y="106"/>
                  <a:pt x="33" y="95"/>
                </a:cubicBezTo>
                <a:cubicBezTo>
                  <a:pt x="34" y="92"/>
                  <a:pt x="38" y="76"/>
                  <a:pt x="38" y="76"/>
                </a:cubicBezTo>
                <a:cubicBezTo>
                  <a:pt x="40" y="81"/>
                  <a:pt x="47" y="85"/>
                  <a:pt x="54" y="85"/>
                </a:cubicBezTo>
                <a:cubicBezTo>
                  <a:pt x="76" y="85"/>
                  <a:pt x="91" y="65"/>
                  <a:pt x="91" y="38"/>
                </a:cubicBezTo>
                <a:cubicBezTo>
                  <a:pt x="91" y="18"/>
                  <a:pt x="74" y="0"/>
                  <a:pt x="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6" name="Google Shape;1493;p33">
            <a:extLst>
              <a:ext uri="{FF2B5EF4-FFF2-40B4-BE49-F238E27FC236}">
                <a16:creationId xmlns:a16="http://schemas.microsoft.com/office/drawing/2014/main" id="{5F9E402A-380A-43A4-83AA-A1DE03633ED6}"/>
              </a:ext>
            </a:extLst>
          </p:cNvPr>
          <p:cNvSpPr>
            <a:spLocks/>
          </p:cNvSpPr>
          <p:nvPr/>
        </p:nvSpPr>
        <p:spPr bwMode="auto">
          <a:xfrm>
            <a:off x="9250677" y="2115343"/>
            <a:ext cx="596900" cy="598488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42180225 h 153"/>
              <a:gd name="T6" fmla="*/ 0 w 153"/>
              <a:gd name="T7" fmla="*/ 198917070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8917070 h 153"/>
              <a:gd name="T14" fmla="*/ 2147483646 w 153"/>
              <a:gd name="T15" fmla="*/ 2142180225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rgbClr val="D82A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7" name="Google Shape;1494;p33">
            <a:extLst>
              <a:ext uri="{FF2B5EF4-FFF2-40B4-BE49-F238E27FC236}">
                <a16:creationId xmlns:a16="http://schemas.microsoft.com/office/drawing/2014/main" id="{C123DA93-4F36-431C-9B7E-A8F12BE3A291}"/>
              </a:ext>
            </a:extLst>
          </p:cNvPr>
          <p:cNvSpPr>
            <a:spLocks/>
          </p:cNvSpPr>
          <p:nvPr/>
        </p:nvSpPr>
        <p:spPr bwMode="auto">
          <a:xfrm>
            <a:off x="9320527" y="2259806"/>
            <a:ext cx="457200" cy="309562"/>
          </a:xfrm>
          <a:custGeom>
            <a:avLst/>
            <a:gdLst>
              <a:gd name="T0" fmla="*/ 1771325662 w 117"/>
              <a:gd name="T1" fmla="*/ 261031299 h 79"/>
              <a:gd name="T2" fmla="*/ 1511737662 w 117"/>
              <a:gd name="T3" fmla="*/ 15356626 h 79"/>
              <a:gd name="T4" fmla="*/ 931472708 w 117"/>
              <a:gd name="T5" fmla="*/ 0 h 79"/>
              <a:gd name="T6" fmla="*/ 900934092 w 117"/>
              <a:gd name="T7" fmla="*/ 0 h 79"/>
              <a:gd name="T8" fmla="*/ 870391569 w 117"/>
              <a:gd name="T9" fmla="*/ 0 h 79"/>
              <a:gd name="T10" fmla="*/ 274859262 w 117"/>
              <a:gd name="T11" fmla="*/ 15356626 h 79"/>
              <a:gd name="T12" fmla="*/ 15271262 w 117"/>
              <a:gd name="T13" fmla="*/ 261031299 h 79"/>
              <a:gd name="T14" fmla="*/ 0 w 117"/>
              <a:gd name="T15" fmla="*/ 598833974 h 79"/>
              <a:gd name="T16" fmla="*/ 15271262 w 117"/>
              <a:gd name="T17" fmla="*/ 936636649 h 79"/>
              <a:gd name="T18" fmla="*/ 274859262 w 117"/>
              <a:gd name="T19" fmla="*/ 1197664030 h 79"/>
              <a:gd name="T20" fmla="*/ 900934092 w 117"/>
              <a:gd name="T21" fmla="*/ 1213020656 h 79"/>
              <a:gd name="T22" fmla="*/ 1511737662 w 117"/>
              <a:gd name="T23" fmla="*/ 1197664030 h 79"/>
              <a:gd name="T24" fmla="*/ 1771325662 w 117"/>
              <a:gd name="T25" fmla="*/ 936636649 h 79"/>
              <a:gd name="T26" fmla="*/ 1786596923 w 117"/>
              <a:gd name="T27" fmla="*/ 598833974 h 79"/>
              <a:gd name="T28" fmla="*/ 1771325662 w 117"/>
              <a:gd name="T29" fmla="*/ 261031299 h 79"/>
              <a:gd name="T30" fmla="*/ 1221603231 w 117"/>
              <a:gd name="T31" fmla="*/ 660252642 h 79"/>
              <a:gd name="T32" fmla="*/ 732961938 w 117"/>
              <a:gd name="T33" fmla="*/ 951989357 h 79"/>
              <a:gd name="T34" fmla="*/ 641342185 w 117"/>
              <a:gd name="T35" fmla="*/ 890570689 h 79"/>
              <a:gd name="T36" fmla="*/ 641342185 w 117"/>
              <a:gd name="T37" fmla="*/ 322449967 h 79"/>
              <a:gd name="T38" fmla="*/ 732961938 w 117"/>
              <a:gd name="T39" fmla="*/ 261031299 h 79"/>
              <a:gd name="T40" fmla="*/ 1221603231 w 117"/>
              <a:gd name="T41" fmla="*/ 552768014 h 79"/>
              <a:gd name="T42" fmla="*/ 1221603231 w 117"/>
              <a:gd name="T43" fmla="*/ 660252642 h 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7" h="79" extrusionOk="0">
                <a:moveTo>
                  <a:pt x="116" y="17"/>
                </a:moveTo>
                <a:cubicBezTo>
                  <a:pt x="116" y="8"/>
                  <a:pt x="109" y="1"/>
                  <a:pt x="99" y="1"/>
                </a:cubicBezTo>
                <a:cubicBezTo>
                  <a:pt x="87" y="0"/>
                  <a:pt x="74" y="0"/>
                  <a:pt x="61" y="0"/>
                </a:cubicBezTo>
                <a:cubicBezTo>
                  <a:pt x="60" y="0"/>
                  <a:pt x="59" y="0"/>
                  <a:pt x="59" y="0"/>
                </a:cubicBezTo>
                <a:cubicBezTo>
                  <a:pt x="58" y="0"/>
                  <a:pt x="57" y="0"/>
                  <a:pt x="57" y="0"/>
                </a:cubicBezTo>
                <a:cubicBezTo>
                  <a:pt x="43" y="0"/>
                  <a:pt x="30" y="0"/>
                  <a:pt x="18" y="1"/>
                </a:cubicBezTo>
                <a:cubicBezTo>
                  <a:pt x="8" y="1"/>
                  <a:pt x="1" y="8"/>
                  <a:pt x="1" y="17"/>
                </a:cubicBezTo>
                <a:cubicBezTo>
                  <a:pt x="0" y="25"/>
                  <a:pt x="0" y="32"/>
                  <a:pt x="0" y="39"/>
                </a:cubicBezTo>
                <a:cubicBezTo>
                  <a:pt x="0" y="47"/>
                  <a:pt x="0" y="54"/>
                  <a:pt x="1" y="61"/>
                </a:cubicBezTo>
                <a:cubicBezTo>
                  <a:pt x="1" y="70"/>
                  <a:pt x="8" y="78"/>
                  <a:pt x="18" y="78"/>
                </a:cubicBezTo>
                <a:cubicBezTo>
                  <a:pt x="31" y="79"/>
                  <a:pt x="45" y="79"/>
                  <a:pt x="59" y="79"/>
                </a:cubicBezTo>
                <a:cubicBezTo>
                  <a:pt x="72" y="79"/>
                  <a:pt x="86" y="79"/>
                  <a:pt x="99" y="78"/>
                </a:cubicBezTo>
                <a:cubicBezTo>
                  <a:pt x="109" y="78"/>
                  <a:pt x="116" y="70"/>
                  <a:pt x="116" y="61"/>
                </a:cubicBezTo>
                <a:cubicBezTo>
                  <a:pt x="117" y="54"/>
                  <a:pt x="117" y="47"/>
                  <a:pt x="117" y="39"/>
                </a:cubicBezTo>
                <a:cubicBezTo>
                  <a:pt x="117" y="32"/>
                  <a:pt x="117" y="25"/>
                  <a:pt x="116" y="17"/>
                </a:cubicBezTo>
                <a:close/>
                <a:moveTo>
                  <a:pt x="80" y="43"/>
                </a:moveTo>
                <a:cubicBezTo>
                  <a:pt x="48" y="62"/>
                  <a:pt x="48" y="62"/>
                  <a:pt x="48" y="62"/>
                </a:cubicBezTo>
                <a:cubicBezTo>
                  <a:pt x="44" y="63"/>
                  <a:pt x="42" y="62"/>
                  <a:pt x="42" y="58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17"/>
                  <a:pt x="44" y="15"/>
                  <a:pt x="48" y="17"/>
                </a:cubicBezTo>
                <a:cubicBezTo>
                  <a:pt x="80" y="36"/>
                  <a:pt x="80" y="36"/>
                  <a:pt x="80" y="36"/>
                </a:cubicBezTo>
                <a:cubicBezTo>
                  <a:pt x="83" y="38"/>
                  <a:pt x="83" y="41"/>
                  <a:pt x="8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8" name="Google Shape;1495;p33">
            <a:extLst>
              <a:ext uri="{FF2B5EF4-FFF2-40B4-BE49-F238E27FC236}">
                <a16:creationId xmlns:a16="http://schemas.microsoft.com/office/drawing/2014/main" id="{BE325BEE-E89B-4925-A40D-234157CF35B5}"/>
              </a:ext>
            </a:extLst>
          </p:cNvPr>
          <p:cNvSpPr>
            <a:spLocks/>
          </p:cNvSpPr>
          <p:nvPr/>
        </p:nvSpPr>
        <p:spPr bwMode="auto">
          <a:xfrm>
            <a:off x="10831827" y="2115343"/>
            <a:ext cx="596900" cy="598488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42180225 h 153"/>
              <a:gd name="T6" fmla="*/ 0 w 153"/>
              <a:gd name="T7" fmla="*/ 198917070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8917070 h 153"/>
              <a:gd name="T14" fmla="*/ 2147483646 w 153"/>
              <a:gd name="T15" fmla="*/ 2142180225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09" name="Google Shape;1496;p33">
            <a:extLst>
              <a:ext uri="{FF2B5EF4-FFF2-40B4-BE49-F238E27FC236}">
                <a16:creationId xmlns:a16="http://schemas.microsoft.com/office/drawing/2014/main" id="{E8F7B840-230B-4EDD-970A-EAA6D19421E0}"/>
              </a:ext>
            </a:extLst>
          </p:cNvPr>
          <p:cNvSpPr>
            <a:spLocks/>
          </p:cNvSpPr>
          <p:nvPr/>
        </p:nvSpPr>
        <p:spPr bwMode="auto">
          <a:xfrm>
            <a:off x="10912789" y="2205831"/>
            <a:ext cx="430213" cy="417512"/>
          </a:xfrm>
          <a:custGeom>
            <a:avLst/>
            <a:gdLst>
              <a:gd name="T0" fmla="*/ 1376650312 w 110"/>
              <a:gd name="T1" fmla="*/ 0 h 107"/>
              <a:gd name="T2" fmla="*/ 305924464 w 110"/>
              <a:gd name="T3" fmla="*/ 0 h 107"/>
              <a:gd name="T4" fmla="*/ 0 w 110"/>
              <a:gd name="T5" fmla="*/ 289285090 h 107"/>
              <a:gd name="T6" fmla="*/ 0 w 110"/>
              <a:gd name="T7" fmla="*/ 1339838930 h 107"/>
              <a:gd name="T8" fmla="*/ 305924464 w 110"/>
              <a:gd name="T9" fmla="*/ 1629124020 h 107"/>
              <a:gd name="T10" fmla="*/ 1376650312 w 110"/>
              <a:gd name="T11" fmla="*/ 1629124020 h 107"/>
              <a:gd name="T12" fmla="*/ 1682574776 w 110"/>
              <a:gd name="T13" fmla="*/ 1339838930 h 107"/>
              <a:gd name="T14" fmla="*/ 1682574776 w 110"/>
              <a:gd name="T15" fmla="*/ 289285090 h 107"/>
              <a:gd name="T16" fmla="*/ 1376650312 w 110"/>
              <a:gd name="T17" fmla="*/ 0 h 107"/>
              <a:gd name="T18" fmla="*/ 1177801952 w 110"/>
              <a:gd name="T19" fmla="*/ 228382966 h 107"/>
              <a:gd name="T20" fmla="*/ 1254282090 w 110"/>
              <a:gd name="T21" fmla="*/ 167480842 h 107"/>
              <a:gd name="T22" fmla="*/ 1453134361 w 110"/>
              <a:gd name="T23" fmla="*/ 167480842 h 107"/>
              <a:gd name="T24" fmla="*/ 1529614499 w 110"/>
              <a:gd name="T25" fmla="*/ 213157435 h 107"/>
              <a:gd name="T26" fmla="*/ 1529614499 w 110"/>
              <a:gd name="T27" fmla="*/ 228382966 h 107"/>
              <a:gd name="T28" fmla="*/ 1529614499 w 110"/>
              <a:gd name="T29" fmla="*/ 411085437 h 107"/>
              <a:gd name="T30" fmla="*/ 1468430389 w 110"/>
              <a:gd name="T31" fmla="*/ 471987561 h 107"/>
              <a:gd name="T32" fmla="*/ 1453134361 w 110"/>
              <a:gd name="T33" fmla="*/ 487213092 h 107"/>
              <a:gd name="T34" fmla="*/ 1361354284 w 110"/>
              <a:gd name="T35" fmla="*/ 487213092 h 107"/>
              <a:gd name="T36" fmla="*/ 1254282090 w 110"/>
              <a:gd name="T37" fmla="*/ 487213092 h 107"/>
              <a:gd name="T38" fmla="*/ 1193097980 w 110"/>
              <a:gd name="T39" fmla="*/ 426310968 h 107"/>
              <a:gd name="T40" fmla="*/ 1177801952 w 110"/>
              <a:gd name="T41" fmla="*/ 411085437 h 107"/>
              <a:gd name="T42" fmla="*/ 1177801952 w 110"/>
              <a:gd name="T43" fmla="*/ 228382966 h 107"/>
              <a:gd name="T44" fmla="*/ 841289344 w 110"/>
              <a:gd name="T45" fmla="*/ 487213092 h 107"/>
              <a:gd name="T46" fmla="*/ 1177801952 w 110"/>
              <a:gd name="T47" fmla="*/ 806949244 h 107"/>
              <a:gd name="T48" fmla="*/ 841289344 w 110"/>
              <a:gd name="T49" fmla="*/ 1126685397 h 107"/>
              <a:gd name="T50" fmla="*/ 504772824 w 110"/>
              <a:gd name="T51" fmla="*/ 806949244 h 107"/>
              <a:gd name="T52" fmla="*/ 841289344 w 110"/>
              <a:gd name="T53" fmla="*/ 487213092 h 107"/>
              <a:gd name="T54" fmla="*/ 1529614499 w 110"/>
              <a:gd name="T55" fmla="*/ 685144996 h 107"/>
              <a:gd name="T56" fmla="*/ 1529614499 w 110"/>
              <a:gd name="T57" fmla="*/ 1248485743 h 107"/>
              <a:gd name="T58" fmla="*/ 1529614499 w 110"/>
              <a:gd name="T59" fmla="*/ 1370289992 h 107"/>
              <a:gd name="T60" fmla="*/ 1468430389 w 110"/>
              <a:gd name="T61" fmla="*/ 1446417647 h 107"/>
              <a:gd name="T62" fmla="*/ 1453134361 w 110"/>
              <a:gd name="T63" fmla="*/ 1446417647 h 107"/>
              <a:gd name="T64" fmla="*/ 871881399 w 110"/>
              <a:gd name="T65" fmla="*/ 1446417647 h 107"/>
              <a:gd name="T66" fmla="*/ 244736443 w 110"/>
              <a:gd name="T67" fmla="*/ 1446417647 h 107"/>
              <a:gd name="T68" fmla="*/ 214144387 w 110"/>
              <a:gd name="T69" fmla="*/ 1431192116 h 107"/>
              <a:gd name="T70" fmla="*/ 168256304 w 110"/>
              <a:gd name="T71" fmla="*/ 1385515523 h 107"/>
              <a:gd name="T72" fmla="*/ 168256304 w 110"/>
              <a:gd name="T73" fmla="*/ 1370289992 h 107"/>
              <a:gd name="T74" fmla="*/ 168256304 w 110"/>
              <a:gd name="T75" fmla="*/ 685144996 h 107"/>
              <a:gd name="T76" fmla="*/ 168256304 w 110"/>
              <a:gd name="T77" fmla="*/ 669919465 h 107"/>
              <a:gd name="T78" fmla="*/ 321220492 w 110"/>
              <a:gd name="T79" fmla="*/ 669919465 h 107"/>
              <a:gd name="T80" fmla="*/ 367108575 w 110"/>
              <a:gd name="T81" fmla="*/ 1050557742 h 107"/>
              <a:gd name="T82" fmla="*/ 581252962 w 110"/>
              <a:gd name="T83" fmla="*/ 1248485743 h 107"/>
              <a:gd name="T84" fmla="*/ 871881399 w 110"/>
              <a:gd name="T85" fmla="*/ 1309387868 h 107"/>
              <a:gd name="T86" fmla="*/ 1284874146 w 110"/>
              <a:gd name="T87" fmla="*/ 1111459866 h 107"/>
              <a:gd name="T88" fmla="*/ 1376650312 w 110"/>
              <a:gd name="T89" fmla="*/ 669919465 h 107"/>
              <a:gd name="T90" fmla="*/ 1529614499 w 110"/>
              <a:gd name="T91" fmla="*/ 669919465 h 107"/>
              <a:gd name="T92" fmla="*/ 1529614499 w 110"/>
              <a:gd name="T93" fmla="*/ 685144996 h 10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0" h="107" extrusionOk="0">
                <a:moveTo>
                  <a:pt x="9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8"/>
                  <a:pt x="9" y="107"/>
                  <a:pt x="20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101" y="107"/>
                  <a:pt x="110" y="98"/>
                  <a:pt x="110" y="88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8"/>
                  <a:pt x="101" y="0"/>
                  <a:pt x="90" y="0"/>
                </a:cubicBezTo>
                <a:close/>
                <a:moveTo>
                  <a:pt x="77" y="15"/>
                </a:moveTo>
                <a:cubicBezTo>
                  <a:pt x="78" y="12"/>
                  <a:pt x="79" y="11"/>
                  <a:pt x="82" y="11"/>
                </a:cubicBezTo>
                <a:cubicBezTo>
                  <a:pt x="86" y="11"/>
                  <a:pt x="91" y="11"/>
                  <a:pt x="95" y="11"/>
                </a:cubicBezTo>
                <a:cubicBezTo>
                  <a:pt x="97" y="11"/>
                  <a:pt x="99" y="12"/>
                  <a:pt x="100" y="14"/>
                </a:cubicBezTo>
                <a:cubicBezTo>
                  <a:pt x="100" y="14"/>
                  <a:pt x="100" y="15"/>
                  <a:pt x="100" y="15"/>
                </a:cubicBezTo>
                <a:cubicBezTo>
                  <a:pt x="100" y="19"/>
                  <a:pt x="100" y="23"/>
                  <a:pt x="100" y="27"/>
                </a:cubicBezTo>
                <a:cubicBezTo>
                  <a:pt x="100" y="29"/>
                  <a:pt x="98" y="31"/>
                  <a:pt x="96" y="31"/>
                </a:cubicBezTo>
                <a:cubicBezTo>
                  <a:pt x="96" y="32"/>
                  <a:pt x="95" y="32"/>
                  <a:pt x="95" y="32"/>
                </a:cubicBezTo>
                <a:cubicBezTo>
                  <a:pt x="93" y="32"/>
                  <a:pt x="91" y="32"/>
                  <a:pt x="89" y="32"/>
                </a:cubicBezTo>
                <a:cubicBezTo>
                  <a:pt x="86" y="32"/>
                  <a:pt x="84" y="32"/>
                  <a:pt x="82" y="32"/>
                </a:cubicBezTo>
                <a:cubicBezTo>
                  <a:pt x="80" y="32"/>
                  <a:pt x="78" y="30"/>
                  <a:pt x="78" y="28"/>
                </a:cubicBezTo>
                <a:cubicBezTo>
                  <a:pt x="78" y="28"/>
                  <a:pt x="77" y="27"/>
                  <a:pt x="77" y="27"/>
                </a:cubicBezTo>
                <a:cubicBezTo>
                  <a:pt x="77" y="23"/>
                  <a:pt x="77" y="19"/>
                  <a:pt x="77" y="15"/>
                </a:cubicBezTo>
                <a:close/>
                <a:moveTo>
                  <a:pt x="55" y="32"/>
                </a:moveTo>
                <a:cubicBezTo>
                  <a:pt x="68" y="32"/>
                  <a:pt x="77" y="41"/>
                  <a:pt x="77" y="53"/>
                </a:cubicBezTo>
                <a:cubicBezTo>
                  <a:pt x="77" y="64"/>
                  <a:pt x="68" y="74"/>
                  <a:pt x="55" y="74"/>
                </a:cubicBezTo>
                <a:cubicBezTo>
                  <a:pt x="43" y="74"/>
                  <a:pt x="33" y="64"/>
                  <a:pt x="33" y="53"/>
                </a:cubicBezTo>
                <a:cubicBezTo>
                  <a:pt x="33" y="41"/>
                  <a:pt x="43" y="32"/>
                  <a:pt x="55" y="32"/>
                </a:cubicBezTo>
                <a:close/>
                <a:moveTo>
                  <a:pt x="100" y="45"/>
                </a:moveTo>
                <a:cubicBezTo>
                  <a:pt x="100" y="57"/>
                  <a:pt x="100" y="70"/>
                  <a:pt x="100" y="82"/>
                </a:cubicBezTo>
                <a:cubicBezTo>
                  <a:pt x="100" y="85"/>
                  <a:pt x="100" y="88"/>
                  <a:pt x="100" y="90"/>
                </a:cubicBezTo>
                <a:cubicBezTo>
                  <a:pt x="100" y="92"/>
                  <a:pt x="98" y="94"/>
                  <a:pt x="96" y="95"/>
                </a:cubicBezTo>
                <a:cubicBezTo>
                  <a:pt x="96" y="95"/>
                  <a:pt x="95" y="95"/>
                  <a:pt x="95" y="95"/>
                </a:cubicBezTo>
                <a:cubicBezTo>
                  <a:pt x="82" y="95"/>
                  <a:pt x="69" y="95"/>
                  <a:pt x="57" y="95"/>
                </a:cubicBezTo>
                <a:cubicBezTo>
                  <a:pt x="43" y="95"/>
                  <a:pt x="29" y="95"/>
                  <a:pt x="16" y="95"/>
                </a:cubicBezTo>
                <a:cubicBezTo>
                  <a:pt x="15" y="95"/>
                  <a:pt x="15" y="95"/>
                  <a:pt x="14" y="94"/>
                </a:cubicBezTo>
                <a:cubicBezTo>
                  <a:pt x="12" y="94"/>
                  <a:pt x="11" y="92"/>
                  <a:pt x="11" y="91"/>
                </a:cubicBezTo>
                <a:cubicBezTo>
                  <a:pt x="11" y="91"/>
                  <a:pt x="11" y="90"/>
                  <a:pt x="11" y="90"/>
                </a:cubicBezTo>
                <a:cubicBezTo>
                  <a:pt x="11" y="75"/>
                  <a:pt x="11" y="60"/>
                  <a:pt x="11" y="45"/>
                </a:cubicBezTo>
                <a:cubicBezTo>
                  <a:pt x="11" y="45"/>
                  <a:pt x="11" y="44"/>
                  <a:pt x="11" y="44"/>
                </a:cubicBezTo>
                <a:cubicBezTo>
                  <a:pt x="14" y="44"/>
                  <a:pt x="18" y="44"/>
                  <a:pt x="21" y="44"/>
                </a:cubicBezTo>
                <a:cubicBezTo>
                  <a:pt x="19" y="53"/>
                  <a:pt x="20" y="61"/>
                  <a:pt x="24" y="69"/>
                </a:cubicBezTo>
                <a:cubicBezTo>
                  <a:pt x="28" y="75"/>
                  <a:pt x="32" y="79"/>
                  <a:pt x="38" y="82"/>
                </a:cubicBezTo>
                <a:cubicBezTo>
                  <a:pt x="44" y="85"/>
                  <a:pt x="50" y="87"/>
                  <a:pt x="57" y="86"/>
                </a:cubicBezTo>
                <a:cubicBezTo>
                  <a:pt x="68" y="86"/>
                  <a:pt x="77" y="81"/>
                  <a:pt x="84" y="73"/>
                </a:cubicBezTo>
                <a:cubicBezTo>
                  <a:pt x="90" y="64"/>
                  <a:pt x="92" y="54"/>
                  <a:pt x="90" y="44"/>
                </a:cubicBezTo>
                <a:cubicBezTo>
                  <a:pt x="93" y="44"/>
                  <a:pt x="96" y="44"/>
                  <a:pt x="100" y="44"/>
                </a:cubicBezTo>
                <a:cubicBezTo>
                  <a:pt x="100" y="44"/>
                  <a:pt x="100" y="45"/>
                  <a:pt x="100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0" name="Google Shape;1497;p33">
            <a:extLst>
              <a:ext uri="{FF2B5EF4-FFF2-40B4-BE49-F238E27FC236}">
                <a16:creationId xmlns:a16="http://schemas.microsoft.com/office/drawing/2014/main" id="{F8380021-84D3-487F-8777-21958D50B75C}"/>
              </a:ext>
            </a:extLst>
          </p:cNvPr>
          <p:cNvSpPr>
            <a:spLocks/>
          </p:cNvSpPr>
          <p:nvPr/>
        </p:nvSpPr>
        <p:spPr bwMode="auto">
          <a:xfrm>
            <a:off x="10042839" y="2115343"/>
            <a:ext cx="593725" cy="598488"/>
          </a:xfrm>
          <a:custGeom>
            <a:avLst/>
            <a:gdLst>
              <a:gd name="T0" fmla="*/ 2136050682 w 152"/>
              <a:gd name="T1" fmla="*/ 2147483646 h 153"/>
              <a:gd name="T2" fmla="*/ 183089947 w 152"/>
              <a:gd name="T3" fmla="*/ 2147483646 h 153"/>
              <a:gd name="T4" fmla="*/ 0 w 152"/>
              <a:gd name="T5" fmla="*/ 2142180225 h 153"/>
              <a:gd name="T6" fmla="*/ 0 w 152"/>
              <a:gd name="T7" fmla="*/ 198917070 h 153"/>
              <a:gd name="T8" fmla="*/ 183089947 w 152"/>
              <a:gd name="T9" fmla="*/ 0 h 153"/>
              <a:gd name="T10" fmla="*/ 2136050682 w 152"/>
              <a:gd name="T11" fmla="*/ 0 h 153"/>
              <a:gd name="T12" fmla="*/ 2147483646 w 152"/>
              <a:gd name="T13" fmla="*/ 198917070 h 153"/>
              <a:gd name="T14" fmla="*/ 2147483646 w 152"/>
              <a:gd name="T15" fmla="*/ 2142180225 h 153"/>
              <a:gd name="T16" fmla="*/ 2136050682 w 152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2" h="153" extrusionOk="0">
                <a:moveTo>
                  <a:pt x="140" y="153"/>
                </a:moveTo>
                <a:cubicBezTo>
                  <a:pt x="12" y="153"/>
                  <a:pt x="12" y="153"/>
                  <a:pt x="12" y="153"/>
                </a:cubicBezTo>
                <a:cubicBezTo>
                  <a:pt x="5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2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1" name="Google Shape;1498;p33">
            <a:extLst>
              <a:ext uri="{FF2B5EF4-FFF2-40B4-BE49-F238E27FC236}">
                <a16:creationId xmlns:a16="http://schemas.microsoft.com/office/drawing/2014/main" id="{6020C686-D995-4039-902F-141F7D1C0A1D}"/>
              </a:ext>
            </a:extLst>
          </p:cNvPr>
          <p:cNvSpPr>
            <a:spLocks/>
          </p:cNvSpPr>
          <p:nvPr/>
        </p:nvSpPr>
        <p:spPr bwMode="auto">
          <a:xfrm>
            <a:off x="10120627" y="2235993"/>
            <a:ext cx="438150" cy="355600"/>
          </a:xfrm>
          <a:custGeom>
            <a:avLst/>
            <a:gdLst>
              <a:gd name="T0" fmla="*/ 1714066272 w 112"/>
              <a:gd name="T1" fmla="*/ 167972154 h 91"/>
              <a:gd name="T2" fmla="*/ 1515110964 w 112"/>
              <a:gd name="T3" fmla="*/ 213782031 h 91"/>
              <a:gd name="T4" fmla="*/ 1668154412 w 112"/>
              <a:gd name="T5" fmla="*/ 30538615 h 91"/>
              <a:gd name="T6" fmla="*/ 1438591196 w 112"/>
              <a:gd name="T7" fmla="*/ 106891015 h 91"/>
              <a:gd name="T8" fmla="*/ 1178420073 w 112"/>
              <a:gd name="T9" fmla="*/ 0 h 91"/>
              <a:gd name="T10" fmla="*/ 841729183 w 112"/>
              <a:gd name="T11" fmla="*/ 351211662 h 91"/>
              <a:gd name="T12" fmla="*/ 841729183 w 112"/>
              <a:gd name="T13" fmla="*/ 427560154 h 91"/>
              <a:gd name="T14" fmla="*/ 122431629 w 112"/>
              <a:gd name="T15" fmla="*/ 61081138 h 91"/>
              <a:gd name="T16" fmla="*/ 76519768 w 112"/>
              <a:gd name="T17" fmla="*/ 244320646 h 91"/>
              <a:gd name="T18" fmla="*/ 229563216 w 112"/>
              <a:gd name="T19" fmla="*/ 534451169 h 91"/>
              <a:gd name="T20" fmla="*/ 76519768 w 112"/>
              <a:gd name="T21" fmla="*/ 488641292 h 91"/>
              <a:gd name="T22" fmla="*/ 76519768 w 112"/>
              <a:gd name="T23" fmla="*/ 488641292 h 91"/>
              <a:gd name="T24" fmla="*/ 351994844 w 112"/>
              <a:gd name="T25" fmla="*/ 839852954 h 91"/>
              <a:gd name="T26" fmla="*/ 260171123 w 112"/>
              <a:gd name="T27" fmla="*/ 839852954 h 91"/>
              <a:gd name="T28" fmla="*/ 198955308 w 112"/>
              <a:gd name="T29" fmla="*/ 839852954 h 91"/>
              <a:gd name="T30" fmla="*/ 520342246 w 112"/>
              <a:gd name="T31" fmla="*/ 1084173600 h 91"/>
              <a:gd name="T32" fmla="*/ 91823721 w 112"/>
              <a:gd name="T33" fmla="*/ 1236874492 h 91"/>
              <a:gd name="T34" fmla="*/ 0 w 112"/>
              <a:gd name="T35" fmla="*/ 1221603231 h 91"/>
              <a:gd name="T36" fmla="*/ 535646199 w 112"/>
              <a:gd name="T37" fmla="*/ 1389575385 h 91"/>
              <a:gd name="T38" fmla="*/ 1545718871 w 112"/>
              <a:gd name="T39" fmla="*/ 397021538 h 91"/>
              <a:gd name="T40" fmla="*/ 1530414917 w 112"/>
              <a:gd name="T41" fmla="*/ 351211662 h 91"/>
              <a:gd name="T42" fmla="*/ 1714066272 w 112"/>
              <a:gd name="T43" fmla="*/ 167972154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91" extrusionOk="0">
                <a:moveTo>
                  <a:pt x="112" y="11"/>
                </a:moveTo>
                <a:cubicBezTo>
                  <a:pt x="108" y="13"/>
                  <a:pt x="103" y="14"/>
                  <a:pt x="99" y="14"/>
                </a:cubicBezTo>
                <a:cubicBezTo>
                  <a:pt x="103" y="11"/>
                  <a:pt x="107" y="7"/>
                  <a:pt x="109" y="2"/>
                </a:cubicBezTo>
                <a:cubicBezTo>
                  <a:pt x="104" y="4"/>
                  <a:pt x="99" y="6"/>
                  <a:pt x="94" y="7"/>
                </a:cubicBezTo>
                <a:cubicBezTo>
                  <a:pt x="90" y="3"/>
                  <a:pt x="84" y="0"/>
                  <a:pt x="77" y="0"/>
                </a:cubicBezTo>
                <a:cubicBezTo>
                  <a:pt x="65" y="0"/>
                  <a:pt x="55" y="10"/>
                  <a:pt x="55" y="23"/>
                </a:cubicBezTo>
                <a:cubicBezTo>
                  <a:pt x="55" y="25"/>
                  <a:pt x="55" y="26"/>
                  <a:pt x="55" y="28"/>
                </a:cubicBezTo>
                <a:cubicBezTo>
                  <a:pt x="36" y="27"/>
                  <a:pt x="19" y="18"/>
                  <a:pt x="8" y="4"/>
                </a:cubicBezTo>
                <a:cubicBezTo>
                  <a:pt x="6" y="8"/>
                  <a:pt x="5" y="11"/>
                  <a:pt x="5" y="16"/>
                </a:cubicBezTo>
                <a:cubicBezTo>
                  <a:pt x="5" y="24"/>
                  <a:pt x="9" y="31"/>
                  <a:pt x="15" y="35"/>
                </a:cubicBezTo>
                <a:cubicBezTo>
                  <a:pt x="11" y="35"/>
                  <a:pt x="8" y="34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43"/>
                  <a:pt x="12" y="53"/>
                  <a:pt x="23" y="55"/>
                </a:cubicBezTo>
                <a:cubicBezTo>
                  <a:pt x="21" y="55"/>
                  <a:pt x="19" y="55"/>
                  <a:pt x="17" y="55"/>
                </a:cubicBezTo>
                <a:cubicBezTo>
                  <a:pt x="15" y="55"/>
                  <a:pt x="14" y="55"/>
                  <a:pt x="13" y="55"/>
                </a:cubicBezTo>
                <a:cubicBezTo>
                  <a:pt x="16" y="64"/>
                  <a:pt x="24" y="71"/>
                  <a:pt x="34" y="71"/>
                </a:cubicBezTo>
                <a:cubicBezTo>
                  <a:pt x="26" y="77"/>
                  <a:pt x="16" y="81"/>
                  <a:pt x="6" y="81"/>
                </a:cubicBezTo>
                <a:cubicBezTo>
                  <a:pt x="4" y="81"/>
                  <a:pt x="2" y="81"/>
                  <a:pt x="0" y="80"/>
                </a:cubicBezTo>
                <a:cubicBezTo>
                  <a:pt x="10" y="87"/>
                  <a:pt x="22" y="91"/>
                  <a:pt x="35" y="91"/>
                </a:cubicBezTo>
                <a:cubicBezTo>
                  <a:pt x="77" y="91"/>
                  <a:pt x="101" y="56"/>
                  <a:pt x="101" y="26"/>
                </a:cubicBezTo>
                <a:cubicBezTo>
                  <a:pt x="101" y="25"/>
                  <a:pt x="100" y="24"/>
                  <a:pt x="100" y="23"/>
                </a:cubicBezTo>
                <a:cubicBezTo>
                  <a:pt x="105" y="19"/>
                  <a:pt x="109" y="15"/>
                  <a:pt x="112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2" name="Google Shape;1499;p33">
            <a:extLst>
              <a:ext uri="{FF2B5EF4-FFF2-40B4-BE49-F238E27FC236}">
                <a16:creationId xmlns:a16="http://schemas.microsoft.com/office/drawing/2014/main" id="{6B32871F-746C-4C01-8FEF-D70FD16AC421}"/>
              </a:ext>
            </a:extLst>
          </p:cNvPr>
          <p:cNvSpPr>
            <a:spLocks/>
          </p:cNvSpPr>
          <p:nvPr/>
        </p:nvSpPr>
        <p:spPr bwMode="auto">
          <a:xfrm>
            <a:off x="10042839" y="2904331"/>
            <a:ext cx="593725" cy="598487"/>
          </a:xfrm>
          <a:custGeom>
            <a:avLst/>
            <a:gdLst>
              <a:gd name="T0" fmla="*/ 2136050682 w 152"/>
              <a:gd name="T1" fmla="*/ 2147483646 h 153"/>
              <a:gd name="T2" fmla="*/ 183089947 w 152"/>
              <a:gd name="T3" fmla="*/ 2147483646 h 153"/>
              <a:gd name="T4" fmla="*/ 0 w 152"/>
              <a:gd name="T5" fmla="*/ 2142172734 h 153"/>
              <a:gd name="T6" fmla="*/ 0 w 152"/>
              <a:gd name="T7" fmla="*/ 198916738 h 153"/>
              <a:gd name="T8" fmla="*/ 183089947 w 152"/>
              <a:gd name="T9" fmla="*/ 0 h 153"/>
              <a:gd name="T10" fmla="*/ 2136050682 w 152"/>
              <a:gd name="T11" fmla="*/ 0 h 153"/>
              <a:gd name="T12" fmla="*/ 2147483646 w 152"/>
              <a:gd name="T13" fmla="*/ 198916738 h 153"/>
              <a:gd name="T14" fmla="*/ 2147483646 w 152"/>
              <a:gd name="T15" fmla="*/ 2142172734 h 153"/>
              <a:gd name="T16" fmla="*/ 2136050682 w 152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2" h="153" extrusionOk="0">
                <a:moveTo>
                  <a:pt x="140" y="153"/>
                </a:moveTo>
                <a:cubicBezTo>
                  <a:pt x="12" y="153"/>
                  <a:pt x="12" y="153"/>
                  <a:pt x="12" y="153"/>
                </a:cubicBezTo>
                <a:cubicBezTo>
                  <a:pt x="5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2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3" name="Google Shape;1500;p33">
            <a:extLst>
              <a:ext uri="{FF2B5EF4-FFF2-40B4-BE49-F238E27FC236}">
                <a16:creationId xmlns:a16="http://schemas.microsoft.com/office/drawing/2014/main" id="{F88C90CA-EAB6-471E-B8C2-B83EE73D6E04}"/>
              </a:ext>
            </a:extLst>
          </p:cNvPr>
          <p:cNvSpPr>
            <a:spLocks/>
          </p:cNvSpPr>
          <p:nvPr/>
        </p:nvSpPr>
        <p:spPr bwMode="auto">
          <a:xfrm>
            <a:off x="10292077" y="3010693"/>
            <a:ext cx="238125" cy="492125"/>
          </a:xfrm>
          <a:custGeom>
            <a:avLst/>
            <a:gdLst>
              <a:gd name="T0" fmla="*/ 198104385 w 61"/>
              <a:gd name="T1" fmla="*/ 381373440 h 126"/>
              <a:gd name="T2" fmla="*/ 198104385 w 61"/>
              <a:gd name="T3" fmla="*/ 655959662 h 126"/>
              <a:gd name="T4" fmla="*/ 0 w 61"/>
              <a:gd name="T5" fmla="*/ 655959662 h 126"/>
              <a:gd name="T6" fmla="*/ 0 w 61"/>
              <a:gd name="T7" fmla="*/ 991569383 h 126"/>
              <a:gd name="T8" fmla="*/ 198104385 w 61"/>
              <a:gd name="T9" fmla="*/ 991569383 h 126"/>
              <a:gd name="T10" fmla="*/ 198104385 w 61"/>
              <a:gd name="T11" fmla="*/ 1922119172 h 126"/>
              <a:gd name="T12" fmla="*/ 609553156 w 61"/>
              <a:gd name="T13" fmla="*/ 1922119172 h 126"/>
              <a:gd name="T14" fmla="*/ 609553156 w 61"/>
              <a:gd name="T15" fmla="*/ 991569383 h 126"/>
              <a:gd name="T16" fmla="*/ 883849734 w 61"/>
              <a:gd name="T17" fmla="*/ 991569383 h 126"/>
              <a:gd name="T18" fmla="*/ 929565830 w 61"/>
              <a:gd name="T19" fmla="*/ 655959662 h 126"/>
              <a:gd name="T20" fmla="*/ 609553156 w 61"/>
              <a:gd name="T21" fmla="*/ 655959662 h 126"/>
              <a:gd name="T22" fmla="*/ 609553156 w 61"/>
              <a:gd name="T23" fmla="*/ 427137160 h 126"/>
              <a:gd name="T24" fmla="*/ 700985348 w 61"/>
              <a:gd name="T25" fmla="*/ 350861690 h 126"/>
              <a:gd name="T26" fmla="*/ 929565830 w 61"/>
              <a:gd name="T27" fmla="*/ 350861690 h 126"/>
              <a:gd name="T28" fmla="*/ 929565830 w 61"/>
              <a:gd name="T29" fmla="*/ 0 h 126"/>
              <a:gd name="T30" fmla="*/ 624789252 w 61"/>
              <a:gd name="T31" fmla="*/ 0 h 126"/>
              <a:gd name="T32" fmla="*/ 198104385 w 61"/>
              <a:gd name="T33" fmla="*/ 381373440 h 1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126" extrusionOk="0">
                <a:moveTo>
                  <a:pt x="13" y="25"/>
                </a:moveTo>
                <a:cubicBezTo>
                  <a:pt x="13" y="28"/>
                  <a:pt x="13" y="43"/>
                  <a:pt x="13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65"/>
                  <a:pt x="0" y="65"/>
                  <a:pt x="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65"/>
                  <a:pt x="40" y="65"/>
                  <a:pt x="40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5"/>
                  <a:pt x="60" y="55"/>
                  <a:pt x="61" y="43"/>
                </a:cubicBezTo>
                <a:cubicBezTo>
                  <a:pt x="58" y="43"/>
                  <a:pt x="40" y="43"/>
                  <a:pt x="40" y="43"/>
                </a:cubicBezTo>
                <a:cubicBezTo>
                  <a:pt x="40" y="43"/>
                  <a:pt x="40" y="30"/>
                  <a:pt x="40" y="28"/>
                </a:cubicBezTo>
                <a:cubicBezTo>
                  <a:pt x="40" y="26"/>
                  <a:pt x="43" y="23"/>
                  <a:pt x="46" y="23"/>
                </a:cubicBezTo>
                <a:cubicBezTo>
                  <a:pt x="49" y="23"/>
                  <a:pt x="55" y="23"/>
                  <a:pt x="61" y="23"/>
                </a:cubicBezTo>
                <a:cubicBezTo>
                  <a:pt x="61" y="20"/>
                  <a:pt x="61" y="9"/>
                  <a:pt x="61" y="0"/>
                </a:cubicBezTo>
                <a:cubicBezTo>
                  <a:pt x="53" y="0"/>
                  <a:pt x="44" y="0"/>
                  <a:pt x="41" y="0"/>
                </a:cubicBezTo>
                <a:cubicBezTo>
                  <a:pt x="13" y="0"/>
                  <a:pt x="13" y="22"/>
                  <a:pt x="13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4" name="Google Shape;1501;p33">
            <a:extLst>
              <a:ext uri="{FF2B5EF4-FFF2-40B4-BE49-F238E27FC236}">
                <a16:creationId xmlns:a16="http://schemas.microsoft.com/office/drawing/2014/main" id="{9458DD48-B79E-45F9-B125-86B9EF760C4A}"/>
              </a:ext>
            </a:extLst>
          </p:cNvPr>
          <p:cNvSpPr>
            <a:spLocks/>
          </p:cNvSpPr>
          <p:nvPr/>
        </p:nvSpPr>
        <p:spPr bwMode="auto">
          <a:xfrm>
            <a:off x="9250677" y="4487068"/>
            <a:ext cx="596900" cy="596900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30827665 h 153"/>
              <a:gd name="T6" fmla="*/ 0 w 153"/>
              <a:gd name="T7" fmla="*/ 197862597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7862597 h 153"/>
              <a:gd name="T14" fmla="*/ 2147483646 w 153"/>
              <a:gd name="T15" fmla="*/ 2130827665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5" name="Google Shape;1502;p33">
            <a:extLst>
              <a:ext uri="{FF2B5EF4-FFF2-40B4-BE49-F238E27FC236}">
                <a16:creationId xmlns:a16="http://schemas.microsoft.com/office/drawing/2014/main" id="{BB59DFC0-45CF-4900-82B0-DE6AE1A08E3A}"/>
              </a:ext>
            </a:extLst>
          </p:cNvPr>
          <p:cNvSpPr>
            <a:spLocks/>
          </p:cNvSpPr>
          <p:nvPr/>
        </p:nvSpPr>
        <p:spPr bwMode="auto">
          <a:xfrm>
            <a:off x="9363389" y="4599781"/>
            <a:ext cx="371475" cy="371475"/>
          </a:xfrm>
          <a:custGeom>
            <a:avLst/>
            <a:gdLst>
              <a:gd name="T0" fmla="*/ 336384298 w 95"/>
              <a:gd name="T1" fmla="*/ 1131469837 h 95"/>
              <a:gd name="T2" fmla="*/ 382255596 w 95"/>
              <a:gd name="T3" fmla="*/ 1253794599 h 95"/>
              <a:gd name="T4" fmla="*/ 336384298 w 95"/>
              <a:gd name="T5" fmla="*/ 1391404581 h 95"/>
              <a:gd name="T6" fmla="*/ 336384298 w 95"/>
              <a:gd name="T7" fmla="*/ 1391404581 h 95"/>
              <a:gd name="T8" fmla="*/ 198770407 w 95"/>
              <a:gd name="T9" fmla="*/ 1452565007 h 95"/>
              <a:gd name="T10" fmla="*/ 61160426 w 95"/>
              <a:gd name="T11" fmla="*/ 1391404581 h 95"/>
              <a:gd name="T12" fmla="*/ 0 w 95"/>
              <a:gd name="T13" fmla="*/ 1253794599 h 95"/>
              <a:gd name="T14" fmla="*/ 61160426 w 95"/>
              <a:gd name="T15" fmla="*/ 1131469837 h 95"/>
              <a:gd name="T16" fmla="*/ 61160426 w 95"/>
              <a:gd name="T17" fmla="*/ 1131469837 h 95"/>
              <a:gd name="T18" fmla="*/ 198770407 w 95"/>
              <a:gd name="T19" fmla="*/ 1070309411 h 95"/>
              <a:gd name="T20" fmla="*/ 336384298 w 95"/>
              <a:gd name="T21" fmla="*/ 1131469837 h 95"/>
              <a:gd name="T22" fmla="*/ 336384298 w 95"/>
              <a:gd name="T23" fmla="*/ 1131469837 h 95"/>
              <a:gd name="T24" fmla="*/ 336384298 w 95"/>
              <a:gd name="T25" fmla="*/ 1131469837 h 95"/>
              <a:gd name="T26" fmla="*/ 336384298 w 95"/>
              <a:gd name="T27" fmla="*/ 1131469837 h 95"/>
              <a:gd name="T28" fmla="*/ 61160426 w 95"/>
              <a:gd name="T29" fmla="*/ 1391404581 h 95"/>
              <a:gd name="T30" fmla="*/ 61160426 w 95"/>
              <a:gd name="T31" fmla="*/ 1391404581 h 95"/>
              <a:gd name="T32" fmla="*/ 61160426 w 95"/>
              <a:gd name="T33" fmla="*/ 1391404581 h 95"/>
              <a:gd name="T34" fmla="*/ 0 w 95"/>
              <a:gd name="T35" fmla="*/ 489283408 h 95"/>
              <a:gd name="T36" fmla="*/ 0 w 95"/>
              <a:gd name="T37" fmla="*/ 764507281 h 95"/>
              <a:gd name="T38" fmla="*/ 473994279 w 95"/>
              <a:gd name="T39" fmla="*/ 978570727 h 95"/>
              <a:gd name="T40" fmla="*/ 688057726 w 95"/>
              <a:gd name="T41" fmla="*/ 1452565007 h 95"/>
              <a:gd name="T42" fmla="*/ 688057726 w 95"/>
              <a:gd name="T43" fmla="*/ 1452565007 h 95"/>
              <a:gd name="T44" fmla="*/ 688057726 w 95"/>
              <a:gd name="T45" fmla="*/ 1452565007 h 95"/>
              <a:gd name="T46" fmla="*/ 963281598 w 95"/>
              <a:gd name="T47" fmla="*/ 1452565007 h 95"/>
              <a:gd name="T48" fmla="*/ 672768597 w 95"/>
              <a:gd name="T49" fmla="*/ 779796410 h 95"/>
              <a:gd name="T50" fmla="*/ 0 w 95"/>
              <a:gd name="T51" fmla="*/ 489283408 h 95"/>
              <a:gd name="T52" fmla="*/ 0 w 95"/>
              <a:gd name="T53" fmla="*/ 0 h 95"/>
              <a:gd name="T54" fmla="*/ 0 w 95"/>
              <a:gd name="T55" fmla="*/ 275223872 h 95"/>
              <a:gd name="T56" fmla="*/ 1177341134 w 95"/>
              <a:gd name="T57" fmla="*/ 1452565007 h 95"/>
              <a:gd name="T58" fmla="*/ 1452565007 w 95"/>
              <a:gd name="T59" fmla="*/ 1452565007 h 95"/>
              <a:gd name="T60" fmla="*/ 1024442024 w 95"/>
              <a:gd name="T61" fmla="*/ 428122982 h 95"/>
              <a:gd name="T62" fmla="*/ 0 w 95"/>
              <a:gd name="T63" fmla="*/ 0 h 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5" h="95" extrusionOk="0">
                <a:moveTo>
                  <a:pt x="22" y="74"/>
                </a:moveTo>
                <a:cubicBezTo>
                  <a:pt x="24" y="76"/>
                  <a:pt x="25" y="79"/>
                  <a:pt x="25" y="82"/>
                </a:cubicBezTo>
                <a:cubicBezTo>
                  <a:pt x="25" y="86"/>
                  <a:pt x="24" y="89"/>
                  <a:pt x="22" y="91"/>
                </a:cubicBezTo>
                <a:cubicBezTo>
                  <a:pt x="22" y="91"/>
                  <a:pt x="22" y="91"/>
                  <a:pt x="22" y="91"/>
                </a:cubicBezTo>
                <a:cubicBezTo>
                  <a:pt x="19" y="94"/>
                  <a:pt x="16" y="95"/>
                  <a:pt x="13" y="95"/>
                </a:cubicBezTo>
                <a:cubicBezTo>
                  <a:pt x="9" y="95"/>
                  <a:pt x="6" y="94"/>
                  <a:pt x="4" y="91"/>
                </a:cubicBezTo>
                <a:cubicBezTo>
                  <a:pt x="1" y="89"/>
                  <a:pt x="0" y="86"/>
                  <a:pt x="0" y="82"/>
                </a:cubicBezTo>
                <a:cubicBezTo>
                  <a:pt x="0" y="79"/>
                  <a:pt x="1" y="76"/>
                  <a:pt x="4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6" y="71"/>
                  <a:pt x="9" y="70"/>
                  <a:pt x="13" y="70"/>
                </a:cubicBezTo>
                <a:cubicBezTo>
                  <a:pt x="16" y="70"/>
                  <a:pt x="19" y="71"/>
                  <a:pt x="22" y="74"/>
                </a:cubicBezTo>
                <a:close/>
                <a:moveTo>
                  <a:pt x="22" y="74"/>
                </a:moveTo>
                <a:cubicBezTo>
                  <a:pt x="22" y="74"/>
                  <a:pt x="22" y="74"/>
                  <a:pt x="22" y="74"/>
                </a:cubicBezTo>
                <a:cubicBezTo>
                  <a:pt x="22" y="74"/>
                  <a:pt x="22" y="74"/>
                  <a:pt x="22" y="74"/>
                </a:cubicBezTo>
                <a:close/>
                <a:moveTo>
                  <a:pt x="4" y="91"/>
                </a:moveTo>
                <a:cubicBezTo>
                  <a:pt x="4" y="91"/>
                  <a:pt x="4" y="91"/>
                  <a:pt x="4" y="91"/>
                </a:cubicBezTo>
                <a:cubicBezTo>
                  <a:pt x="4" y="91"/>
                  <a:pt x="4" y="91"/>
                  <a:pt x="4" y="91"/>
                </a:cubicBezTo>
                <a:close/>
                <a:moveTo>
                  <a:pt x="0" y="32"/>
                </a:moveTo>
                <a:cubicBezTo>
                  <a:pt x="0" y="50"/>
                  <a:pt x="0" y="50"/>
                  <a:pt x="0" y="50"/>
                </a:cubicBezTo>
                <a:cubicBezTo>
                  <a:pt x="12" y="50"/>
                  <a:pt x="23" y="55"/>
                  <a:pt x="31" y="64"/>
                </a:cubicBezTo>
                <a:cubicBezTo>
                  <a:pt x="40" y="72"/>
                  <a:pt x="45" y="83"/>
                  <a:pt x="45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78"/>
                  <a:pt x="56" y="62"/>
                  <a:pt x="44" y="51"/>
                </a:cubicBezTo>
                <a:cubicBezTo>
                  <a:pt x="33" y="39"/>
                  <a:pt x="17" y="32"/>
                  <a:pt x="0" y="32"/>
                </a:cubicBezTo>
                <a:close/>
                <a:moveTo>
                  <a:pt x="0" y="0"/>
                </a:moveTo>
                <a:cubicBezTo>
                  <a:pt x="0" y="18"/>
                  <a:pt x="0" y="18"/>
                  <a:pt x="0" y="18"/>
                </a:cubicBezTo>
                <a:cubicBezTo>
                  <a:pt x="42" y="18"/>
                  <a:pt x="77" y="53"/>
                  <a:pt x="77" y="95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69"/>
                  <a:pt x="85" y="45"/>
                  <a:pt x="67" y="28"/>
                </a:cubicBezTo>
                <a:cubicBezTo>
                  <a:pt x="50" y="10"/>
                  <a:pt x="26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6" name="Google Shape;1503;p33">
            <a:extLst>
              <a:ext uri="{FF2B5EF4-FFF2-40B4-BE49-F238E27FC236}">
                <a16:creationId xmlns:a16="http://schemas.microsoft.com/office/drawing/2014/main" id="{EC279120-A388-45F6-9D12-9DD314BE91E6}"/>
              </a:ext>
            </a:extLst>
          </p:cNvPr>
          <p:cNvSpPr>
            <a:spLocks/>
          </p:cNvSpPr>
          <p:nvPr/>
        </p:nvSpPr>
        <p:spPr bwMode="auto">
          <a:xfrm>
            <a:off x="9250677" y="2904331"/>
            <a:ext cx="596900" cy="598487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42172734 h 153"/>
              <a:gd name="T6" fmla="*/ 0 w 153"/>
              <a:gd name="T7" fmla="*/ 198916738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8916738 h 153"/>
              <a:gd name="T14" fmla="*/ 2147483646 w 153"/>
              <a:gd name="T15" fmla="*/ 2142172734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7" name="Google Shape;1504;p33">
            <a:extLst>
              <a:ext uri="{FF2B5EF4-FFF2-40B4-BE49-F238E27FC236}">
                <a16:creationId xmlns:a16="http://schemas.microsoft.com/office/drawing/2014/main" id="{C28CD058-8CA1-44D4-BC89-B939278771A6}"/>
              </a:ext>
            </a:extLst>
          </p:cNvPr>
          <p:cNvSpPr>
            <a:spLocks/>
          </p:cNvSpPr>
          <p:nvPr/>
        </p:nvSpPr>
        <p:spPr bwMode="auto">
          <a:xfrm>
            <a:off x="9331639" y="3064668"/>
            <a:ext cx="219075" cy="269875"/>
          </a:xfrm>
          <a:custGeom>
            <a:avLst/>
            <a:gdLst>
              <a:gd name="T0" fmla="*/ 703989688 w 56"/>
              <a:gd name="T1" fmla="*/ 489525871 h 69"/>
              <a:gd name="T2" fmla="*/ 780513368 w 56"/>
              <a:gd name="T3" fmla="*/ 428334649 h 69"/>
              <a:gd name="T4" fmla="*/ 826425229 w 56"/>
              <a:gd name="T5" fmla="*/ 275358547 h 69"/>
              <a:gd name="T6" fmla="*/ 780513368 w 56"/>
              <a:gd name="T7" fmla="*/ 122382446 h 69"/>
              <a:gd name="T8" fmla="*/ 505038292 w 56"/>
              <a:gd name="T9" fmla="*/ 0 h 69"/>
              <a:gd name="T10" fmla="*/ 0 w 56"/>
              <a:gd name="T11" fmla="*/ 0 h 69"/>
              <a:gd name="T12" fmla="*/ 0 w 56"/>
              <a:gd name="T13" fmla="*/ 1055543705 h 69"/>
              <a:gd name="T14" fmla="*/ 474430385 w 56"/>
              <a:gd name="T15" fmla="*/ 1055543705 h 69"/>
              <a:gd name="T16" fmla="*/ 627469921 w 56"/>
              <a:gd name="T17" fmla="*/ 1040246877 h 69"/>
              <a:gd name="T18" fmla="*/ 734601508 w 56"/>
              <a:gd name="T19" fmla="*/ 994352482 h 69"/>
              <a:gd name="T20" fmla="*/ 811121275 w 56"/>
              <a:gd name="T21" fmla="*/ 917864431 h 69"/>
              <a:gd name="T22" fmla="*/ 857033136 w 56"/>
              <a:gd name="T23" fmla="*/ 749587591 h 69"/>
              <a:gd name="T24" fmla="*/ 826425229 w 56"/>
              <a:gd name="T25" fmla="*/ 581314661 h 69"/>
              <a:gd name="T26" fmla="*/ 703989688 w 56"/>
              <a:gd name="T27" fmla="*/ 489525871 h 69"/>
              <a:gd name="T28" fmla="*/ 198955308 w 56"/>
              <a:gd name="T29" fmla="*/ 183573668 h 69"/>
              <a:gd name="T30" fmla="*/ 443822478 w 56"/>
              <a:gd name="T31" fmla="*/ 183573668 h 69"/>
              <a:gd name="T32" fmla="*/ 566254106 w 56"/>
              <a:gd name="T33" fmla="*/ 198870496 h 69"/>
              <a:gd name="T34" fmla="*/ 612165967 w 56"/>
              <a:gd name="T35" fmla="*/ 305956114 h 69"/>
              <a:gd name="T36" fmla="*/ 581558060 w 56"/>
              <a:gd name="T37" fmla="*/ 397740993 h 69"/>
              <a:gd name="T38" fmla="*/ 459126431 w 56"/>
              <a:gd name="T39" fmla="*/ 428334649 h 69"/>
              <a:gd name="T40" fmla="*/ 198955308 w 56"/>
              <a:gd name="T41" fmla="*/ 428334649 h 69"/>
              <a:gd name="T42" fmla="*/ 198955308 w 56"/>
              <a:gd name="T43" fmla="*/ 183573668 h 69"/>
              <a:gd name="T44" fmla="*/ 566254106 w 56"/>
              <a:gd name="T45" fmla="*/ 856673208 h 69"/>
              <a:gd name="T46" fmla="*/ 459126431 w 56"/>
              <a:gd name="T47" fmla="*/ 871970036 h 69"/>
              <a:gd name="T48" fmla="*/ 198955308 w 56"/>
              <a:gd name="T49" fmla="*/ 871970036 h 69"/>
              <a:gd name="T50" fmla="*/ 198955308 w 56"/>
              <a:gd name="T51" fmla="*/ 596611489 h 69"/>
              <a:gd name="T52" fmla="*/ 459126431 w 56"/>
              <a:gd name="T53" fmla="*/ 596611489 h 69"/>
              <a:gd name="T54" fmla="*/ 566254106 w 56"/>
              <a:gd name="T55" fmla="*/ 611908317 h 69"/>
              <a:gd name="T56" fmla="*/ 642773874 w 56"/>
              <a:gd name="T57" fmla="*/ 734290763 h 69"/>
              <a:gd name="T58" fmla="*/ 566254106 w 56"/>
              <a:gd name="T59" fmla="*/ 856673208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6" h="69" extrusionOk="0">
                <a:moveTo>
                  <a:pt x="46" y="32"/>
                </a:moveTo>
                <a:cubicBezTo>
                  <a:pt x="48" y="31"/>
                  <a:pt x="50" y="30"/>
                  <a:pt x="51" y="28"/>
                </a:cubicBezTo>
                <a:cubicBezTo>
                  <a:pt x="53" y="26"/>
                  <a:pt x="54" y="22"/>
                  <a:pt x="54" y="18"/>
                </a:cubicBezTo>
                <a:cubicBezTo>
                  <a:pt x="54" y="14"/>
                  <a:pt x="53" y="11"/>
                  <a:pt x="51" y="8"/>
                </a:cubicBezTo>
                <a:cubicBezTo>
                  <a:pt x="47" y="3"/>
                  <a:pt x="42" y="0"/>
                  <a:pt x="3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4" y="69"/>
                  <a:pt x="38" y="69"/>
                  <a:pt x="41" y="68"/>
                </a:cubicBezTo>
                <a:cubicBezTo>
                  <a:pt x="44" y="68"/>
                  <a:pt x="46" y="67"/>
                  <a:pt x="48" y="65"/>
                </a:cubicBezTo>
                <a:cubicBezTo>
                  <a:pt x="50" y="64"/>
                  <a:pt x="52" y="62"/>
                  <a:pt x="53" y="60"/>
                </a:cubicBezTo>
                <a:cubicBezTo>
                  <a:pt x="55" y="56"/>
                  <a:pt x="56" y="53"/>
                  <a:pt x="56" y="49"/>
                </a:cubicBezTo>
                <a:cubicBezTo>
                  <a:pt x="56" y="45"/>
                  <a:pt x="55" y="41"/>
                  <a:pt x="54" y="38"/>
                </a:cubicBezTo>
                <a:cubicBezTo>
                  <a:pt x="52" y="36"/>
                  <a:pt x="49" y="34"/>
                  <a:pt x="46" y="32"/>
                </a:cubicBezTo>
                <a:close/>
                <a:moveTo>
                  <a:pt x="13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2" y="12"/>
                  <a:pt x="35" y="13"/>
                  <a:pt x="37" y="13"/>
                </a:cubicBezTo>
                <a:cubicBezTo>
                  <a:pt x="39" y="14"/>
                  <a:pt x="40" y="17"/>
                  <a:pt x="40" y="20"/>
                </a:cubicBezTo>
                <a:cubicBezTo>
                  <a:pt x="40" y="23"/>
                  <a:pt x="39" y="25"/>
                  <a:pt x="38" y="26"/>
                </a:cubicBezTo>
                <a:cubicBezTo>
                  <a:pt x="36" y="27"/>
                  <a:pt x="33" y="28"/>
                  <a:pt x="30" y="28"/>
                </a:cubicBezTo>
                <a:cubicBezTo>
                  <a:pt x="13" y="28"/>
                  <a:pt x="13" y="28"/>
                  <a:pt x="13" y="28"/>
                </a:cubicBezTo>
                <a:lnTo>
                  <a:pt x="13" y="12"/>
                </a:lnTo>
                <a:close/>
                <a:moveTo>
                  <a:pt x="37" y="56"/>
                </a:moveTo>
                <a:cubicBezTo>
                  <a:pt x="36" y="57"/>
                  <a:pt x="33" y="57"/>
                  <a:pt x="30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39"/>
                  <a:pt x="13" y="39"/>
                  <a:pt x="13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3" y="39"/>
                  <a:pt x="36" y="39"/>
                  <a:pt x="37" y="40"/>
                </a:cubicBezTo>
                <a:cubicBezTo>
                  <a:pt x="40" y="42"/>
                  <a:pt x="42" y="44"/>
                  <a:pt x="42" y="48"/>
                </a:cubicBezTo>
                <a:cubicBezTo>
                  <a:pt x="42" y="52"/>
                  <a:pt x="40" y="55"/>
                  <a:pt x="37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8" name="Google Shape;1505;p33">
            <a:extLst>
              <a:ext uri="{FF2B5EF4-FFF2-40B4-BE49-F238E27FC236}">
                <a16:creationId xmlns:a16="http://schemas.microsoft.com/office/drawing/2014/main" id="{EAF4E04F-EBF4-4F90-B26A-C35A84DB9B95}"/>
              </a:ext>
            </a:extLst>
          </p:cNvPr>
          <p:cNvSpPr>
            <a:spLocks/>
          </p:cNvSpPr>
          <p:nvPr/>
        </p:nvSpPr>
        <p:spPr bwMode="auto">
          <a:xfrm>
            <a:off x="9569764" y="3131343"/>
            <a:ext cx="200025" cy="211138"/>
          </a:xfrm>
          <a:custGeom>
            <a:avLst/>
            <a:gdLst>
              <a:gd name="T0" fmla="*/ 769127501 w 51"/>
              <a:gd name="T1" fmla="*/ 305755194 h 54"/>
              <a:gd name="T2" fmla="*/ 707598243 w 51"/>
              <a:gd name="T3" fmla="*/ 152879552 h 54"/>
              <a:gd name="T4" fmla="*/ 569153488 w 51"/>
              <a:gd name="T5" fmla="*/ 30575910 h 54"/>
              <a:gd name="T6" fmla="*/ 384561790 w 51"/>
              <a:gd name="T7" fmla="*/ 0 h 54"/>
              <a:gd name="T8" fmla="*/ 107676203 w 51"/>
              <a:gd name="T9" fmla="*/ 107015686 h 54"/>
              <a:gd name="T10" fmla="*/ 0 w 51"/>
              <a:gd name="T11" fmla="*/ 412770880 h 54"/>
              <a:gd name="T12" fmla="*/ 123058518 w 51"/>
              <a:gd name="T13" fmla="*/ 733814029 h 54"/>
              <a:gd name="T14" fmla="*/ 399948026 w 51"/>
              <a:gd name="T15" fmla="*/ 825541760 h 54"/>
              <a:gd name="T16" fmla="*/ 692215928 w 51"/>
              <a:gd name="T17" fmla="*/ 718526074 h 54"/>
              <a:gd name="T18" fmla="*/ 769127501 w 51"/>
              <a:gd name="T19" fmla="*/ 565650432 h 54"/>
              <a:gd name="T20" fmla="*/ 553771174 w 51"/>
              <a:gd name="T21" fmla="*/ 565650432 h 54"/>
              <a:gd name="T22" fmla="*/ 507624229 w 51"/>
              <a:gd name="T23" fmla="*/ 626798343 h 54"/>
              <a:gd name="T24" fmla="*/ 399948026 w 51"/>
              <a:gd name="T25" fmla="*/ 657374253 h 54"/>
              <a:gd name="T26" fmla="*/ 292267901 w 51"/>
              <a:gd name="T27" fmla="*/ 626798343 h 54"/>
              <a:gd name="T28" fmla="*/ 199974013 w 51"/>
              <a:gd name="T29" fmla="*/ 473922701 h 54"/>
              <a:gd name="T30" fmla="*/ 769127501 w 51"/>
              <a:gd name="T31" fmla="*/ 473922701 h 54"/>
              <a:gd name="T32" fmla="*/ 769127501 w 51"/>
              <a:gd name="T33" fmla="*/ 305755194 h 54"/>
              <a:gd name="T34" fmla="*/ 215356328 w 51"/>
              <a:gd name="T35" fmla="*/ 336331104 h 54"/>
              <a:gd name="T36" fmla="*/ 261503272 w 51"/>
              <a:gd name="T37" fmla="*/ 214027463 h 54"/>
              <a:gd name="T38" fmla="*/ 384561790 w 51"/>
              <a:gd name="T39" fmla="*/ 168167507 h 54"/>
              <a:gd name="T40" fmla="*/ 507624229 w 51"/>
              <a:gd name="T41" fmla="*/ 214027463 h 54"/>
              <a:gd name="T42" fmla="*/ 569153488 w 51"/>
              <a:gd name="T43" fmla="*/ 336331104 h 54"/>
              <a:gd name="T44" fmla="*/ 215356328 w 51"/>
              <a:gd name="T45" fmla="*/ 336331104 h 5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1" h="54" extrusionOk="0">
                <a:moveTo>
                  <a:pt x="50" y="20"/>
                </a:moveTo>
                <a:cubicBezTo>
                  <a:pt x="49" y="16"/>
                  <a:pt x="48" y="13"/>
                  <a:pt x="46" y="10"/>
                </a:cubicBezTo>
                <a:cubicBezTo>
                  <a:pt x="44" y="6"/>
                  <a:pt x="41" y="4"/>
                  <a:pt x="37" y="2"/>
                </a:cubicBezTo>
                <a:cubicBezTo>
                  <a:pt x="34" y="1"/>
                  <a:pt x="30" y="0"/>
                  <a:pt x="25" y="0"/>
                </a:cubicBezTo>
                <a:cubicBezTo>
                  <a:pt x="18" y="0"/>
                  <a:pt x="12" y="2"/>
                  <a:pt x="7" y="7"/>
                </a:cubicBezTo>
                <a:cubicBezTo>
                  <a:pt x="2" y="12"/>
                  <a:pt x="0" y="19"/>
                  <a:pt x="0" y="27"/>
                </a:cubicBezTo>
                <a:cubicBezTo>
                  <a:pt x="0" y="37"/>
                  <a:pt x="2" y="44"/>
                  <a:pt x="8" y="48"/>
                </a:cubicBezTo>
                <a:cubicBezTo>
                  <a:pt x="13" y="52"/>
                  <a:pt x="19" y="54"/>
                  <a:pt x="26" y="54"/>
                </a:cubicBezTo>
                <a:cubicBezTo>
                  <a:pt x="34" y="54"/>
                  <a:pt x="40" y="52"/>
                  <a:pt x="45" y="47"/>
                </a:cubicBezTo>
                <a:cubicBezTo>
                  <a:pt x="48" y="44"/>
                  <a:pt x="49" y="40"/>
                  <a:pt x="50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5" y="39"/>
                  <a:pt x="34" y="40"/>
                  <a:pt x="33" y="41"/>
                </a:cubicBezTo>
                <a:cubicBezTo>
                  <a:pt x="31" y="43"/>
                  <a:pt x="29" y="43"/>
                  <a:pt x="26" y="43"/>
                </a:cubicBezTo>
                <a:cubicBezTo>
                  <a:pt x="23" y="43"/>
                  <a:pt x="21" y="43"/>
                  <a:pt x="19" y="41"/>
                </a:cubicBezTo>
                <a:cubicBezTo>
                  <a:pt x="15" y="39"/>
                  <a:pt x="13" y="36"/>
                  <a:pt x="13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26"/>
                  <a:pt x="50" y="23"/>
                  <a:pt x="50" y="20"/>
                </a:cubicBezTo>
                <a:close/>
                <a:moveTo>
                  <a:pt x="14" y="22"/>
                </a:moveTo>
                <a:cubicBezTo>
                  <a:pt x="14" y="18"/>
                  <a:pt x="15" y="16"/>
                  <a:pt x="17" y="14"/>
                </a:cubicBezTo>
                <a:cubicBezTo>
                  <a:pt x="19" y="12"/>
                  <a:pt x="22" y="11"/>
                  <a:pt x="25" y="11"/>
                </a:cubicBezTo>
                <a:cubicBezTo>
                  <a:pt x="28" y="11"/>
                  <a:pt x="31" y="12"/>
                  <a:pt x="33" y="14"/>
                </a:cubicBezTo>
                <a:cubicBezTo>
                  <a:pt x="35" y="16"/>
                  <a:pt x="36" y="18"/>
                  <a:pt x="37" y="22"/>
                </a:cubicBezTo>
                <a:lnTo>
                  <a:pt x="14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19" name="Google Shape;1506;p33">
            <a:extLst>
              <a:ext uri="{FF2B5EF4-FFF2-40B4-BE49-F238E27FC236}">
                <a16:creationId xmlns:a16="http://schemas.microsoft.com/office/drawing/2014/main" id="{C4DDB8BD-7F8C-4AB2-8764-53BDD6E4E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9452" y="3080543"/>
            <a:ext cx="117475" cy="31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s-EC" altLang="es-EC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5320" name="Google Shape;1507;p33">
            <a:extLst>
              <a:ext uri="{FF2B5EF4-FFF2-40B4-BE49-F238E27FC236}">
                <a16:creationId xmlns:a16="http://schemas.microsoft.com/office/drawing/2014/main" id="{2BFE5B7C-7EEC-4BE7-B4AB-7BA4B3FCA981}"/>
              </a:ext>
            </a:extLst>
          </p:cNvPr>
          <p:cNvSpPr>
            <a:spLocks/>
          </p:cNvSpPr>
          <p:nvPr/>
        </p:nvSpPr>
        <p:spPr bwMode="auto">
          <a:xfrm>
            <a:off x="10042839" y="3698081"/>
            <a:ext cx="593725" cy="593725"/>
          </a:xfrm>
          <a:custGeom>
            <a:avLst/>
            <a:gdLst>
              <a:gd name="T0" fmla="*/ 2136050682 w 152"/>
              <a:gd name="T1" fmla="*/ 2147483646 h 152"/>
              <a:gd name="T2" fmla="*/ 183089947 w 152"/>
              <a:gd name="T3" fmla="*/ 2147483646 h 152"/>
              <a:gd name="T4" fmla="*/ 0 w 152"/>
              <a:gd name="T5" fmla="*/ 2136050682 h 152"/>
              <a:gd name="T6" fmla="*/ 0 w 152"/>
              <a:gd name="T7" fmla="*/ 183089947 h 152"/>
              <a:gd name="T8" fmla="*/ 183089947 w 152"/>
              <a:gd name="T9" fmla="*/ 0 h 152"/>
              <a:gd name="T10" fmla="*/ 2136050682 w 152"/>
              <a:gd name="T11" fmla="*/ 0 h 152"/>
              <a:gd name="T12" fmla="*/ 2147483646 w 152"/>
              <a:gd name="T13" fmla="*/ 183089947 h 152"/>
              <a:gd name="T14" fmla="*/ 2147483646 w 152"/>
              <a:gd name="T15" fmla="*/ 2136050682 h 152"/>
              <a:gd name="T16" fmla="*/ 2136050682 w 152"/>
              <a:gd name="T17" fmla="*/ 2147483646 h 1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2" h="152" extrusionOk="0">
                <a:moveTo>
                  <a:pt x="140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7" y="152"/>
                  <a:pt x="140" y="15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1" name="Google Shape;1508;p33">
            <a:extLst>
              <a:ext uri="{FF2B5EF4-FFF2-40B4-BE49-F238E27FC236}">
                <a16:creationId xmlns:a16="http://schemas.microsoft.com/office/drawing/2014/main" id="{36367349-BB94-4DA7-A263-4F73D768B9DD}"/>
              </a:ext>
            </a:extLst>
          </p:cNvPr>
          <p:cNvSpPr>
            <a:spLocks/>
          </p:cNvSpPr>
          <p:nvPr/>
        </p:nvSpPr>
        <p:spPr bwMode="auto">
          <a:xfrm>
            <a:off x="10109514" y="3764756"/>
            <a:ext cx="460375" cy="460375"/>
          </a:xfrm>
          <a:custGeom>
            <a:avLst/>
            <a:gdLst>
              <a:gd name="T0" fmla="*/ 1720039030 w 118"/>
              <a:gd name="T1" fmla="*/ 547974999 h 118"/>
              <a:gd name="T2" fmla="*/ 1537379396 w 118"/>
              <a:gd name="T3" fmla="*/ 273989450 h 118"/>
              <a:gd name="T4" fmla="*/ 1248170261 w 118"/>
              <a:gd name="T5" fmla="*/ 76106230 h 118"/>
              <a:gd name="T6" fmla="*/ 898074581 w 118"/>
              <a:gd name="T7" fmla="*/ 0 h 118"/>
              <a:gd name="T8" fmla="*/ 547974999 w 118"/>
              <a:gd name="T9" fmla="*/ 76106230 h 118"/>
              <a:gd name="T10" fmla="*/ 258765863 w 118"/>
              <a:gd name="T11" fmla="*/ 273989450 h 118"/>
              <a:gd name="T12" fmla="*/ 76106230 w 118"/>
              <a:gd name="T13" fmla="*/ 547974999 h 118"/>
              <a:gd name="T14" fmla="*/ 0 w 118"/>
              <a:gd name="T15" fmla="*/ 898074581 h 118"/>
              <a:gd name="T16" fmla="*/ 76106230 w 118"/>
              <a:gd name="T17" fmla="*/ 1248170261 h 118"/>
              <a:gd name="T18" fmla="*/ 258765863 w 118"/>
              <a:gd name="T19" fmla="*/ 1537379396 h 118"/>
              <a:gd name="T20" fmla="*/ 547974999 w 118"/>
              <a:gd name="T21" fmla="*/ 1735258715 h 118"/>
              <a:gd name="T22" fmla="*/ 898074581 w 118"/>
              <a:gd name="T23" fmla="*/ 1796145260 h 118"/>
              <a:gd name="T24" fmla="*/ 1248170261 w 118"/>
              <a:gd name="T25" fmla="*/ 1735258715 h 118"/>
              <a:gd name="T26" fmla="*/ 1537379396 w 118"/>
              <a:gd name="T27" fmla="*/ 1537379396 h 118"/>
              <a:gd name="T28" fmla="*/ 1720039030 w 118"/>
              <a:gd name="T29" fmla="*/ 1248170261 h 118"/>
              <a:gd name="T30" fmla="*/ 1796145260 w 118"/>
              <a:gd name="T31" fmla="*/ 898074581 h 118"/>
              <a:gd name="T32" fmla="*/ 1659152485 w 118"/>
              <a:gd name="T33" fmla="*/ 898074581 h 118"/>
              <a:gd name="T34" fmla="*/ 1111173585 w 118"/>
              <a:gd name="T35" fmla="*/ 821964449 h 118"/>
              <a:gd name="T36" fmla="*/ 1491712537 w 118"/>
              <a:gd name="T37" fmla="*/ 410982225 h 118"/>
              <a:gd name="T38" fmla="*/ 1400382720 w 118"/>
              <a:gd name="T39" fmla="*/ 319652408 h 118"/>
              <a:gd name="T40" fmla="*/ 715414947 w 118"/>
              <a:gd name="T41" fmla="*/ 152216361 h 118"/>
              <a:gd name="T42" fmla="*/ 1400382720 w 118"/>
              <a:gd name="T43" fmla="*/ 319652408 h 118"/>
              <a:gd name="T44" fmla="*/ 715414947 w 118"/>
              <a:gd name="T45" fmla="*/ 152216361 h 118"/>
              <a:gd name="T46" fmla="*/ 715414947 w 118"/>
              <a:gd name="T47" fmla="*/ 152216361 h 118"/>
              <a:gd name="T48" fmla="*/ 852407721 w 118"/>
              <a:gd name="T49" fmla="*/ 654528403 h 118"/>
              <a:gd name="T50" fmla="*/ 563198586 w 118"/>
              <a:gd name="T51" fmla="*/ 213102906 h 118"/>
              <a:gd name="T52" fmla="*/ 136992774 w 118"/>
              <a:gd name="T53" fmla="*/ 882850994 h 118"/>
              <a:gd name="T54" fmla="*/ 974180810 w 118"/>
              <a:gd name="T55" fmla="*/ 898074581 h 118"/>
              <a:gd name="T56" fmla="*/ 319652408 w 118"/>
              <a:gd name="T57" fmla="*/ 1415606307 h 118"/>
              <a:gd name="T58" fmla="*/ 136992774 w 118"/>
              <a:gd name="T59" fmla="*/ 898074581 h 118"/>
              <a:gd name="T60" fmla="*/ 410982225 w 118"/>
              <a:gd name="T61" fmla="*/ 1491712537 h 118"/>
              <a:gd name="T62" fmla="*/ 1035067355 w 118"/>
              <a:gd name="T63" fmla="*/ 1035067355 h 118"/>
              <a:gd name="T64" fmla="*/ 1202503401 w 118"/>
              <a:gd name="T65" fmla="*/ 1613485626 h 118"/>
              <a:gd name="T66" fmla="*/ 1324276490 w 118"/>
              <a:gd name="T67" fmla="*/ 1537379396 h 118"/>
              <a:gd name="T68" fmla="*/ 1659152485 w 118"/>
              <a:gd name="T69" fmla="*/ 1019843768 h 1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8" h="118" extrusionOk="0">
                <a:moveTo>
                  <a:pt x="117" y="47"/>
                </a:moveTo>
                <a:cubicBezTo>
                  <a:pt x="116" y="44"/>
                  <a:pt x="115" y="40"/>
                  <a:pt x="113" y="36"/>
                </a:cubicBezTo>
                <a:cubicBezTo>
                  <a:pt x="112" y="33"/>
                  <a:pt x="110" y="29"/>
                  <a:pt x="108" y="26"/>
                </a:cubicBezTo>
                <a:cubicBezTo>
                  <a:pt x="106" y="23"/>
                  <a:pt x="103" y="20"/>
                  <a:pt x="101" y="18"/>
                </a:cubicBezTo>
                <a:cubicBezTo>
                  <a:pt x="98" y="15"/>
                  <a:pt x="95" y="12"/>
                  <a:pt x="92" y="10"/>
                </a:cubicBezTo>
                <a:cubicBezTo>
                  <a:pt x="89" y="8"/>
                  <a:pt x="85" y="6"/>
                  <a:pt x="82" y="5"/>
                </a:cubicBezTo>
                <a:cubicBezTo>
                  <a:pt x="78" y="3"/>
                  <a:pt x="75" y="2"/>
                  <a:pt x="71" y="1"/>
                </a:cubicBezTo>
                <a:cubicBezTo>
                  <a:pt x="67" y="1"/>
                  <a:pt x="63" y="0"/>
                  <a:pt x="59" y="0"/>
                </a:cubicBezTo>
                <a:cubicBezTo>
                  <a:pt x="55" y="0"/>
                  <a:pt x="51" y="1"/>
                  <a:pt x="47" y="1"/>
                </a:cubicBezTo>
                <a:cubicBezTo>
                  <a:pt x="43" y="2"/>
                  <a:pt x="40" y="3"/>
                  <a:pt x="36" y="5"/>
                </a:cubicBezTo>
                <a:cubicBezTo>
                  <a:pt x="32" y="6"/>
                  <a:pt x="29" y="8"/>
                  <a:pt x="26" y="10"/>
                </a:cubicBezTo>
                <a:cubicBezTo>
                  <a:pt x="23" y="12"/>
                  <a:pt x="20" y="15"/>
                  <a:pt x="17" y="18"/>
                </a:cubicBezTo>
                <a:cubicBezTo>
                  <a:pt x="15" y="20"/>
                  <a:pt x="12" y="23"/>
                  <a:pt x="10" y="26"/>
                </a:cubicBezTo>
                <a:cubicBezTo>
                  <a:pt x="8" y="29"/>
                  <a:pt x="6" y="33"/>
                  <a:pt x="5" y="36"/>
                </a:cubicBezTo>
                <a:cubicBezTo>
                  <a:pt x="3" y="40"/>
                  <a:pt x="2" y="44"/>
                  <a:pt x="1" y="47"/>
                </a:cubicBezTo>
                <a:cubicBezTo>
                  <a:pt x="0" y="51"/>
                  <a:pt x="0" y="55"/>
                  <a:pt x="0" y="59"/>
                </a:cubicBezTo>
                <a:cubicBezTo>
                  <a:pt x="0" y="63"/>
                  <a:pt x="0" y="67"/>
                  <a:pt x="1" y="71"/>
                </a:cubicBezTo>
                <a:cubicBezTo>
                  <a:pt x="2" y="75"/>
                  <a:pt x="3" y="79"/>
                  <a:pt x="5" y="82"/>
                </a:cubicBezTo>
                <a:cubicBezTo>
                  <a:pt x="6" y="86"/>
                  <a:pt x="8" y="89"/>
                  <a:pt x="10" y="92"/>
                </a:cubicBezTo>
                <a:cubicBezTo>
                  <a:pt x="12" y="95"/>
                  <a:pt x="15" y="98"/>
                  <a:pt x="17" y="101"/>
                </a:cubicBezTo>
                <a:cubicBezTo>
                  <a:pt x="20" y="104"/>
                  <a:pt x="23" y="106"/>
                  <a:pt x="26" y="108"/>
                </a:cubicBezTo>
                <a:cubicBezTo>
                  <a:pt x="29" y="110"/>
                  <a:pt x="32" y="112"/>
                  <a:pt x="36" y="114"/>
                </a:cubicBezTo>
                <a:cubicBezTo>
                  <a:pt x="40" y="115"/>
                  <a:pt x="43" y="116"/>
                  <a:pt x="47" y="117"/>
                </a:cubicBezTo>
                <a:cubicBezTo>
                  <a:pt x="51" y="118"/>
                  <a:pt x="55" y="118"/>
                  <a:pt x="59" y="118"/>
                </a:cubicBezTo>
                <a:cubicBezTo>
                  <a:pt x="63" y="118"/>
                  <a:pt x="67" y="118"/>
                  <a:pt x="71" y="117"/>
                </a:cubicBezTo>
                <a:cubicBezTo>
                  <a:pt x="75" y="116"/>
                  <a:pt x="78" y="115"/>
                  <a:pt x="82" y="114"/>
                </a:cubicBezTo>
                <a:cubicBezTo>
                  <a:pt x="85" y="112"/>
                  <a:pt x="89" y="110"/>
                  <a:pt x="92" y="108"/>
                </a:cubicBezTo>
                <a:cubicBezTo>
                  <a:pt x="95" y="106"/>
                  <a:pt x="98" y="104"/>
                  <a:pt x="101" y="101"/>
                </a:cubicBezTo>
                <a:cubicBezTo>
                  <a:pt x="103" y="98"/>
                  <a:pt x="106" y="95"/>
                  <a:pt x="108" y="92"/>
                </a:cubicBezTo>
                <a:cubicBezTo>
                  <a:pt x="110" y="89"/>
                  <a:pt x="112" y="86"/>
                  <a:pt x="113" y="82"/>
                </a:cubicBezTo>
                <a:cubicBezTo>
                  <a:pt x="115" y="79"/>
                  <a:pt x="116" y="75"/>
                  <a:pt x="117" y="71"/>
                </a:cubicBezTo>
                <a:cubicBezTo>
                  <a:pt x="118" y="67"/>
                  <a:pt x="118" y="63"/>
                  <a:pt x="118" y="59"/>
                </a:cubicBezTo>
                <a:cubicBezTo>
                  <a:pt x="118" y="55"/>
                  <a:pt x="118" y="51"/>
                  <a:pt x="117" y="47"/>
                </a:cubicBezTo>
                <a:close/>
                <a:moveTo>
                  <a:pt x="109" y="59"/>
                </a:moveTo>
                <a:cubicBezTo>
                  <a:pt x="109" y="59"/>
                  <a:pt x="92" y="55"/>
                  <a:pt x="74" y="57"/>
                </a:cubicBezTo>
                <a:cubicBezTo>
                  <a:pt x="74" y="56"/>
                  <a:pt x="74" y="55"/>
                  <a:pt x="73" y="54"/>
                </a:cubicBezTo>
                <a:cubicBezTo>
                  <a:pt x="72" y="52"/>
                  <a:pt x="71" y="50"/>
                  <a:pt x="70" y="47"/>
                </a:cubicBezTo>
                <a:cubicBezTo>
                  <a:pt x="90" y="39"/>
                  <a:pt x="98" y="27"/>
                  <a:pt x="98" y="27"/>
                </a:cubicBezTo>
                <a:cubicBezTo>
                  <a:pt x="105" y="36"/>
                  <a:pt x="109" y="47"/>
                  <a:pt x="109" y="59"/>
                </a:cubicBezTo>
                <a:close/>
                <a:moveTo>
                  <a:pt x="92" y="21"/>
                </a:moveTo>
                <a:cubicBezTo>
                  <a:pt x="92" y="22"/>
                  <a:pt x="85" y="33"/>
                  <a:pt x="66" y="40"/>
                </a:cubicBezTo>
                <a:cubicBezTo>
                  <a:pt x="57" y="24"/>
                  <a:pt x="48" y="11"/>
                  <a:pt x="47" y="10"/>
                </a:cubicBezTo>
                <a:cubicBezTo>
                  <a:pt x="51" y="9"/>
                  <a:pt x="55" y="9"/>
                  <a:pt x="59" y="9"/>
                </a:cubicBezTo>
                <a:cubicBezTo>
                  <a:pt x="72" y="9"/>
                  <a:pt x="83" y="14"/>
                  <a:pt x="92" y="21"/>
                </a:cubicBezTo>
                <a:close/>
                <a:moveTo>
                  <a:pt x="47" y="10"/>
                </a:move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lose/>
                <a:moveTo>
                  <a:pt x="37" y="14"/>
                </a:moveTo>
                <a:cubicBezTo>
                  <a:pt x="38" y="15"/>
                  <a:pt x="47" y="27"/>
                  <a:pt x="56" y="43"/>
                </a:cubicBezTo>
                <a:cubicBezTo>
                  <a:pt x="32" y="49"/>
                  <a:pt x="11" y="49"/>
                  <a:pt x="10" y="49"/>
                </a:cubicBezTo>
                <a:cubicBezTo>
                  <a:pt x="13" y="33"/>
                  <a:pt x="23" y="20"/>
                  <a:pt x="37" y="14"/>
                </a:cubicBezTo>
                <a:close/>
                <a:moveTo>
                  <a:pt x="9" y="59"/>
                </a:moveTo>
                <a:cubicBezTo>
                  <a:pt x="9" y="59"/>
                  <a:pt x="9" y="58"/>
                  <a:pt x="9" y="58"/>
                </a:cubicBezTo>
                <a:cubicBezTo>
                  <a:pt x="9" y="58"/>
                  <a:pt x="34" y="58"/>
                  <a:pt x="60" y="50"/>
                </a:cubicBezTo>
                <a:cubicBezTo>
                  <a:pt x="62" y="53"/>
                  <a:pt x="63" y="56"/>
                  <a:pt x="64" y="59"/>
                </a:cubicBezTo>
                <a:cubicBezTo>
                  <a:pt x="64" y="59"/>
                  <a:pt x="63" y="59"/>
                  <a:pt x="62" y="60"/>
                </a:cubicBezTo>
                <a:cubicBezTo>
                  <a:pt x="35" y="68"/>
                  <a:pt x="21" y="93"/>
                  <a:pt x="21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3" y="84"/>
                  <a:pt x="9" y="72"/>
                  <a:pt x="9" y="59"/>
                </a:cubicBezTo>
                <a:close/>
                <a:moveTo>
                  <a:pt x="59" y="110"/>
                </a:moveTo>
                <a:cubicBezTo>
                  <a:pt x="47" y="110"/>
                  <a:pt x="36" y="105"/>
                  <a:pt x="27" y="98"/>
                </a:cubicBezTo>
                <a:cubicBezTo>
                  <a:pt x="28" y="99"/>
                  <a:pt x="28" y="99"/>
                  <a:pt x="28" y="99"/>
                </a:cubicBezTo>
                <a:cubicBezTo>
                  <a:pt x="28" y="99"/>
                  <a:pt x="38" y="78"/>
                  <a:pt x="68" y="68"/>
                </a:cubicBezTo>
                <a:cubicBezTo>
                  <a:pt x="68" y="67"/>
                  <a:pt x="68" y="67"/>
                  <a:pt x="68" y="67"/>
                </a:cubicBezTo>
                <a:cubicBezTo>
                  <a:pt x="75" y="86"/>
                  <a:pt x="78" y="101"/>
                  <a:pt x="79" y="106"/>
                </a:cubicBezTo>
                <a:cubicBezTo>
                  <a:pt x="73" y="108"/>
                  <a:pt x="66" y="110"/>
                  <a:pt x="59" y="110"/>
                </a:cubicBezTo>
                <a:close/>
                <a:moveTo>
                  <a:pt x="87" y="101"/>
                </a:moveTo>
                <a:cubicBezTo>
                  <a:pt x="87" y="98"/>
                  <a:pt x="84" y="83"/>
                  <a:pt x="77" y="65"/>
                </a:cubicBezTo>
                <a:cubicBezTo>
                  <a:pt x="94" y="62"/>
                  <a:pt x="108" y="67"/>
                  <a:pt x="109" y="67"/>
                </a:cubicBezTo>
                <a:cubicBezTo>
                  <a:pt x="107" y="81"/>
                  <a:pt x="98" y="93"/>
                  <a:pt x="87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2" name="Google Shape;1509;p33">
            <a:extLst>
              <a:ext uri="{FF2B5EF4-FFF2-40B4-BE49-F238E27FC236}">
                <a16:creationId xmlns:a16="http://schemas.microsoft.com/office/drawing/2014/main" id="{7746CAA5-A10E-4172-A57C-26BAB786130E}"/>
              </a:ext>
            </a:extLst>
          </p:cNvPr>
          <p:cNvSpPr>
            <a:spLocks/>
          </p:cNvSpPr>
          <p:nvPr/>
        </p:nvSpPr>
        <p:spPr bwMode="auto">
          <a:xfrm>
            <a:off x="10042839" y="4487068"/>
            <a:ext cx="593725" cy="596900"/>
          </a:xfrm>
          <a:custGeom>
            <a:avLst/>
            <a:gdLst>
              <a:gd name="T0" fmla="*/ 2136050682 w 152"/>
              <a:gd name="T1" fmla="*/ 2147483646 h 153"/>
              <a:gd name="T2" fmla="*/ 183089947 w 152"/>
              <a:gd name="T3" fmla="*/ 2147483646 h 153"/>
              <a:gd name="T4" fmla="*/ 0 w 152"/>
              <a:gd name="T5" fmla="*/ 2130827665 h 153"/>
              <a:gd name="T6" fmla="*/ 0 w 152"/>
              <a:gd name="T7" fmla="*/ 197862597 h 153"/>
              <a:gd name="T8" fmla="*/ 183089947 w 152"/>
              <a:gd name="T9" fmla="*/ 0 h 153"/>
              <a:gd name="T10" fmla="*/ 2136050682 w 152"/>
              <a:gd name="T11" fmla="*/ 0 h 153"/>
              <a:gd name="T12" fmla="*/ 2147483646 w 152"/>
              <a:gd name="T13" fmla="*/ 197862597 h 153"/>
              <a:gd name="T14" fmla="*/ 2147483646 w 152"/>
              <a:gd name="T15" fmla="*/ 2130827665 h 153"/>
              <a:gd name="T16" fmla="*/ 2136050682 w 152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2" h="153" extrusionOk="0">
                <a:moveTo>
                  <a:pt x="140" y="153"/>
                </a:moveTo>
                <a:cubicBezTo>
                  <a:pt x="12" y="153"/>
                  <a:pt x="12" y="153"/>
                  <a:pt x="12" y="153"/>
                </a:cubicBezTo>
                <a:cubicBezTo>
                  <a:pt x="5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2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3" name="Google Shape;1510;p33">
            <a:extLst>
              <a:ext uri="{FF2B5EF4-FFF2-40B4-BE49-F238E27FC236}">
                <a16:creationId xmlns:a16="http://schemas.microsoft.com/office/drawing/2014/main" id="{EA393ADA-822C-4C13-ABDB-16005258E504}"/>
              </a:ext>
            </a:extLst>
          </p:cNvPr>
          <p:cNvSpPr>
            <a:spLocks/>
          </p:cNvSpPr>
          <p:nvPr/>
        </p:nvSpPr>
        <p:spPr bwMode="auto">
          <a:xfrm>
            <a:off x="10112689" y="4572793"/>
            <a:ext cx="449263" cy="425450"/>
          </a:xfrm>
          <a:custGeom>
            <a:avLst/>
            <a:gdLst>
              <a:gd name="T0" fmla="*/ 1755106462 w 115"/>
              <a:gd name="T1" fmla="*/ 380875330 h 109"/>
              <a:gd name="T2" fmla="*/ 1495655127 w 115"/>
              <a:gd name="T3" fmla="*/ 655107129 h 109"/>
              <a:gd name="T4" fmla="*/ 1373561070 w 115"/>
              <a:gd name="T5" fmla="*/ 380875330 h 109"/>
              <a:gd name="T6" fmla="*/ 1098850418 w 115"/>
              <a:gd name="T7" fmla="*/ 274231799 h 109"/>
              <a:gd name="T8" fmla="*/ 1373561070 w 115"/>
              <a:gd name="T9" fmla="*/ 0 h 109"/>
              <a:gd name="T10" fmla="*/ 1495655127 w 115"/>
              <a:gd name="T11" fmla="*/ 274231799 h 109"/>
              <a:gd name="T12" fmla="*/ 1037801437 w 115"/>
              <a:gd name="T13" fmla="*/ 1142629894 h 109"/>
              <a:gd name="T14" fmla="*/ 1022542121 w 115"/>
              <a:gd name="T15" fmla="*/ 1401623557 h 109"/>
              <a:gd name="T16" fmla="*/ 732564341 w 115"/>
              <a:gd name="T17" fmla="*/ 1630152659 h 109"/>
              <a:gd name="T18" fmla="*/ 274710651 w 115"/>
              <a:gd name="T19" fmla="*/ 1630152659 h 109"/>
              <a:gd name="T20" fmla="*/ 30522538 w 115"/>
              <a:gd name="T21" fmla="*/ 1462564391 h 109"/>
              <a:gd name="T22" fmla="*/ 45785760 w 115"/>
              <a:gd name="T23" fmla="*/ 1218804960 h 109"/>
              <a:gd name="T24" fmla="*/ 289973873 w 115"/>
              <a:gd name="T25" fmla="*/ 1035982460 h 109"/>
              <a:gd name="T26" fmla="*/ 503639450 w 115"/>
              <a:gd name="T27" fmla="*/ 990279762 h 109"/>
              <a:gd name="T28" fmla="*/ 549425209 w 115"/>
              <a:gd name="T29" fmla="*/ 914104696 h 109"/>
              <a:gd name="T30" fmla="*/ 534161987 w 115"/>
              <a:gd name="T31" fmla="*/ 792223029 h 109"/>
              <a:gd name="T32" fmla="*/ 518902672 w 115"/>
              <a:gd name="T33" fmla="*/ 746516428 h 109"/>
              <a:gd name="T34" fmla="*/ 320496411 w 115"/>
              <a:gd name="T35" fmla="*/ 731282195 h 109"/>
              <a:gd name="T36" fmla="*/ 137357279 w 115"/>
              <a:gd name="T37" fmla="*/ 533225462 h 109"/>
              <a:gd name="T38" fmla="*/ 152616594 w 115"/>
              <a:gd name="T39" fmla="*/ 258997567 h 109"/>
              <a:gd name="T40" fmla="*/ 457853690 w 115"/>
              <a:gd name="T41" fmla="*/ 15234233 h 109"/>
              <a:gd name="T42" fmla="*/ 1098850418 w 115"/>
              <a:gd name="T43" fmla="*/ 0 h 109"/>
              <a:gd name="T44" fmla="*/ 824135860 w 115"/>
              <a:gd name="T45" fmla="*/ 76175066 h 109"/>
              <a:gd name="T46" fmla="*/ 915707380 w 115"/>
              <a:gd name="T47" fmla="*/ 182822500 h 109"/>
              <a:gd name="T48" fmla="*/ 976756362 w 115"/>
              <a:gd name="T49" fmla="*/ 365641098 h 109"/>
              <a:gd name="T50" fmla="*/ 915707380 w 115"/>
              <a:gd name="T51" fmla="*/ 563697831 h 109"/>
              <a:gd name="T52" fmla="*/ 793613323 w 115"/>
              <a:gd name="T53" fmla="*/ 685575594 h 109"/>
              <a:gd name="T54" fmla="*/ 732564341 w 115"/>
              <a:gd name="T55" fmla="*/ 792223029 h 109"/>
              <a:gd name="T56" fmla="*/ 793613323 w 115"/>
              <a:gd name="T57" fmla="*/ 883632328 h 109"/>
              <a:gd name="T58" fmla="*/ 930970602 w 115"/>
              <a:gd name="T59" fmla="*/ 1005513994 h 109"/>
              <a:gd name="T60" fmla="*/ 1037801437 w 115"/>
              <a:gd name="T61" fmla="*/ 1142629894 h 109"/>
              <a:gd name="T62" fmla="*/ 732564341 w 115"/>
              <a:gd name="T63" fmla="*/ 624638664 h 109"/>
              <a:gd name="T64" fmla="*/ 778350101 w 115"/>
              <a:gd name="T65" fmla="*/ 472288532 h 109"/>
              <a:gd name="T66" fmla="*/ 717305026 w 115"/>
              <a:gd name="T67" fmla="*/ 213290966 h 109"/>
              <a:gd name="T68" fmla="*/ 503639450 w 115"/>
              <a:gd name="T69" fmla="*/ 76175066 h 109"/>
              <a:gd name="T70" fmla="*/ 351022855 w 115"/>
              <a:gd name="T71" fmla="*/ 137115900 h 109"/>
              <a:gd name="T72" fmla="*/ 305237095 w 115"/>
              <a:gd name="T73" fmla="*/ 304700264 h 109"/>
              <a:gd name="T74" fmla="*/ 381545393 w 115"/>
              <a:gd name="T75" fmla="*/ 548463598 h 109"/>
              <a:gd name="T76" fmla="*/ 579947747 w 115"/>
              <a:gd name="T77" fmla="*/ 685575594 h 109"/>
              <a:gd name="T78" fmla="*/ 900444158 w 115"/>
              <a:gd name="T79" fmla="*/ 1340686627 h 109"/>
              <a:gd name="T80" fmla="*/ 854662305 w 115"/>
              <a:gd name="T81" fmla="*/ 1188332592 h 109"/>
              <a:gd name="T82" fmla="*/ 671519266 w 115"/>
              <a:gd name="T83" fmla="*/ 1051220595 h 109"/>
              <a:gd name="T84" fmla="*/ 610470284 w 115"/>
              <a:gd name="T85" fmla="*/ 1051220595 h 109"/>
              <a:gd name="T86" fmla="*/ 534161987 w 115"/>
              <a:gd name="T87" fmla="*/ 1051220595 h 109"/>
              <a:gd name="T88" fmla="*/ 381545393 w 115"/>
              <a:gd name="T89" fmla="*/ 1081689061 h 109"/>
              <a:gd name="T90" fmla="*/ 274710651 w 115"/>
              <a:gd name="T91" fmla="*/ 1142629894 h 109"/>
              <a:gd name="T92" fmla="*/ 198402354 w 115"/>
              <a:gd name="T93" fmla="*/ 1310214259 h 109"/>
              <a:gd name="T94" fmla="*/ 579947747 w 115"/>
              <a:gd name="T95" fmla="*/ 1569211825 h 109"/>
              <a:gd name="T96" fmla="*/ 900444158 w 115"/>
              <a:gd name="T97" fmla="*/ 1340686627 h 10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5" h="109" extrusionOk="0">
                <a:moveTo>
                  <a:pt x="115" y="18"/>
                </a:moveTo>
                <a:cubicBezTo>
                  <a:pt x="115" y="25"/>
                  <a:pt x="115" y="25"/>
                  <a:pt x="115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43"/>
                  <a:pt x="98" y="43"/>
                  <a:pt x="98" y="43"/>
                </a:cubicBezTo>
                <a:cubicBezTo>
                  <a:pt x="90" y="43"/>
                  <a:pt x="90" y="43"/>
                  <a:pt x="90" y="43"/>
                </a:cubicBezTo>
                <a:cubicBezTo>
                  <a:pt x="90" y="25"/>
                  <a:pt x="90" y="25"/>
                  <a:pt x="90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2" y="18"/>
                  <a:pt x="72" y="18"/>
                  <a:pt x="72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90" y="0"/>
                  <a:pt x="90" y="0"/>
                  <a:pt x="90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8" y="18"/>
                  <a:pt x="98" y="18"/>
                  <a:pt x="98" y="18"/>
                </a:cubicBezTo>
                <a:lnTo>
                  <a:pt x="115" y="18"/>
                </a:lnTo>
                <a:close/>
                <a:moveTo>
                  <a:pt x="68" y="75"/>
                </a:moveTo>
                <a:cubicBezTo>
                  <a:pt x="69" y="77"/>
                  <a:pt x="69" y="79"/>
                  <a:pt x="69" y="82"/>
                </a:cubicBezTo>
                <a:cubicBezTo>
                  <a:pt x="69" y="85"/>
                  <a:pt x="68" y="89"/>
                  <a:pt x="67" y="92"/>
                </a:cubicBezTo>
                <a:cubicBezTo>
                  <a:pt x="65" y="95"/>
                  <a:pt x="63" y="98"/>
                  <a:pt x="59" y="101"/>
                </a:cubicBezTo>
                <a:cubicBezTo>
                  <a:pt x="56" y="103"/>
                  <a:pt x="52" y="105"/>
                  <a:pt x="48" y="107"/>
                </a:cubicBezTo>
                <a:cubicBezTo>
                  <a:pt x="43" y="108"/>
                  <a:pt x="37" y="109"/>
                  <a:pt x="31" y="109"/>
                </a:cubicBezTo>
                <a:cubicBezTo>
                  <a:pt x="26" y="109"/>
                  <a:pt x="22" y="108"/>
                  <a:pt x="18" y="107"/>
                </a:cubicBezTo>
                <a:cubicBezTo>
                  <a:pt x="14" y="106"/>
                  <a:pt x="11" y="105"/>
                  <a:pt x="8" y="103"/>
                </a:cubicBezTo>
                <a:cubicBezTo>
                  <a:pt x="5" y="101"/>
                  <a:pt x="4" y="99"/>
                  <a:pt x="2" y="96"/>
                </a:cubicBezTo>
                <a:cubicBezTo>
                  <a:pt x="1" y="94"/>
                  <a:pt x="0" y="91"/>
                  <a:pt x="0" y="89"/>
                </a:cubicBezTo>
                <a:cubicBezTo>
                  <a:pt x="0" y="86"/>
                  <a:pt x="1" y="83"/>
                  <a:pt x="3" y="80"/>
                </a:cubicBezTo>
                <a:cubicBezTo>
                  <a:pt x="4" y="76"/>
                  <a:pt x="7" y="74"/>
                  <a:pt x="12" y="71"/>
                </a:cubicBezTo>
                <a:cubicBezTo>
                  <a:pt x="14" y="70"/>
                  <a:pt x="16" y="69"/>
                  <a:pt x="19" y="68"/>
                </a:cubicBezTo>
                <a:cubicBezTo>
                  <a:pt x="21" y="67"/>
                  <a:pt x="24" y="66"/>
                  <a:pt x="26" y="66"/>
                </a:cubicBezTo>
                <a:cubicBezTo>
                  <a:pt x="29" y="65"/>
                  <a:pt x="31" y="65"/>
                  <a:pt x="33" y="65"/>
                </a:cubicBezTo>
                <a:cubicBezTo>
                  <a:pt x="35" y="65"/>
                  <a:pt x="37" y="65"/>
                  <a:pt x="39" y="65"/>
                </a:cubicBezTo>
                <a:cubicBezTo>
                  <a:pt x="38" y="63"/>
                  <a:pt x="37" y="62"/>
                  <a:pt x="36" y="60"/>
                </a:cubicBezTo>
                <a:cubicBezTo>
                  <a:pt x="35" y="59"/>
                  <a:pt x="35" y="57"/>
                  <a:pt x="35" y="55"/>
                </a:cubicBezTo>
                <a:cubicBezTo>
                  <a:pt x="35" y="54"/>
                  <a:pt x="35" y="53"/>
                  <a:pt x="35" y="52"/>
                </a:cubicBezTo>
                <a:cubicBezTo>
                  <a:pt x="35" y="51"/>
                  <a:pt x="36" y="50"/>
                  <a:pt x="36" y="49"/>
                </a:cubicBezTo>
                <a:cubicBezTo>
                  <a:pt x="35" y="49"/>
                  <a:pt x="34" y="49"/>
                  <a:pt x="34" y="49"/>
                </a:cubicBezTo>
                <a:cubicBezTo>
                  <a:pt x="33" y="49"/>
                  <a:pt x="32" y="49"/>
                  <a:pt x="31" y="49"/>
                </a:cubicBezTo>
                <a:cubicBezTo>
                  <a:pt x="28" y="49"/>
                  <a:pt x="24" y="49"/>
                  <a:pt x="21" y="48"/>
                </a:cubicBezTo>
                <a:cubicBezTo>
                  <a:pt x="18" y="46"/>
                  <a:pt x="16" y="45"/>
                  <a:pt x="14" y="42"/>
                </a:cubicBezTo>
                <a:cubicBezTo>
                  <a:pt x="12" y="40"/>
                  <a:pt x="10" y="38"/>
                  <a:pt x="9" y="35"/>
                </a:cubicBezTo>
                <a:cubicBezTo>
                  <a:pt x="8" y="33"/>
                  <a:pt x="8" y="30"/>
                  <a:pt x="8" y="27"/>
                </a:cubicBezTo>
                <a:cubicBezTo>
                  <a:pt x="8" y="24"/>
                  <a:pt x="8" y="20"/>
                  <a:pt x="10" y="17"/>
                </a:cubicBezTo>
                <a:cubicBezTo>
                  <a:pt x="11" y="14"/>
                  <a:pt x="14" y="10"/>
                  <a:pt x="17" y="8"/>
                </a:cubicBezTo>
                <a:cubicBezTo>
                  <a:pt x="21" y="4"/>
                  <a:pt x="25" y="2"/>
                  <a:pt x="30" y="1"/>
                </a:cubicBezTo>
                <a:cubicBezTo>
                  <a:pt x="34" y="0"/>
                  <a:pt x="39" y="0"/>
                  <a:pt x="4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5"/>
                  <a:pt x="63" y="5"/>
                  <a:pt x="63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6"/>
                  <a:pt x="56" y="6"/>
                  <a:pt x="57" y="8"/>
                </a:cubicBezTo>
                <a:cubicBezTo>
                  <a:pt x="58" y="9"/>
                  <a:pt x="59" y="10"/>
                  <a:pt x="60" y="12"/>
                </a:cubicBezTo>
                <a:cubicBezTo>
                  <a:pt x="61" y="13"/>
                  <a:pt x="62" y="15"/>
                  <a:pt x="63" y="17"/>
                </a:cubicBezTo>
                <a:cubicBezTo>
                  <a:pt x="64" y="19"/>
                  <a:pt x="64" y="22"/>
                  <a:pt x="64" y="24"/>
                </a:cubicBezTo>
                <a:cubicBezTo>
                  <a:pt x="64" y="27"/>
                  <a:pt x="64" y="29"/>
                  <a:pt x="63" y="31"/>
                </a:cubicBezTo>
                <a:cubicBezTo>
                  <a:pt x="62" y="33"/>
                  <a:pt x="62" y="35"/>
                  <a:pt x="60" y="37"/>
                </a:cubicBezTo>
                <a:cubicBezTo>
                  <a:pt x="59" y="38"/>
                  <a:pt x="58" y="40"/>
                  <a:pt x="57" y="41"/>
                </a:cubicBezTo>
                <a:cubicBezTo>
                  <a:pt x="55" y="42"/>
                  <a:pt x="54" y="44"/>
                  <a:pt x="52" y="45"/>
                </a:cubicBezTo>
                <a:cubicBezTo>
                  <a:pt x="51" y="46"/>
                  <a:pt x="50" y="47"/>
                  <a:pt x="49" y="48"/>
                </a:cubicBezTo>
                <a:cubicBezTo>
                  <a:pt x="48" y="49"/>
                  <a:pt x="48" y="50"/>
                  <a:pt x="48" y="52"/>
                </a:cubicBezTo>
                <a:cubicBezTo>
                  <a:pt x="48" y="53"/>
                  <a:pt x="48" y="55"/>
                  <a:pt x="49" y="55"/>
                </a:cubicBezTo>
                <a:cubicBezTo>
                  <a:pt x="50" y="56"/>
                  <a:pt x="51" y="57"/>
                  <a:pt x="52" y="58"/>
                </a:cubicBezTo>
                <a:cubicBezTo>
                  <a:pt x="57" y="62"/>
                  <a:pt x="57" y="62"/>
                  <a:pt x="57" y="62"/>
                </a:cubicBezTo>
                <a:cubicBezTo>
                  <a:pt x="58" y="63"/>
                  <a:pt x="60" y="65"/>
                  <a:pt x="61" y="66"/>
                </a:cubicBezTo>
                <a:cubicBezTo>
                  <a:pt x="63" y="67"/>
                  <a:pt x="64" y="69"/>
                  <a:pt x="65" y="70"/>
                </a:cubicBezTo>
                <a:cubicBezTo>
                  <a:pt x="66" y="72"/>
                  <a:pt x="67" y="73"/>
                  <a:pt x="68" y="75"/>
                </a:cubicBezTo>
                <a:close/>
                <a:moveTo>
                  <a:pt x="44" y="44"/>
                </a:moveTo>
                <a:cubicBezTo>
                  <a:pt x="45" y="44"/>
                  <a:pt x="47" y="43"/>
                  <a:pt x="48" y="41"/>
                </a:cubicBezTo>
                <a:cubicBezTo>
                  <a:pt x="50" y="40"/>
                  <a:pt x="51" y="38"/>
                  <a:pt x="51" y="36"/>
                </a:cubicBezTo>
                <a:cubicBezTo>
                  <a:pt x="51" y="34"/>
                  <a:pt x="51" y="32"/>
                  <a:pt x="51" y="31"/>
                </a:cubicBezTo>
                <a:cubicBezTo>
                  <a:pt x="51" y="28"/>
                  <a:pt x="51" y="26"/>
                  <a:pt x="50" y="22"/>
                </a:cubicBezTo>
                <a:cubicBezTo>
                  <a:pt x="50" y="19"/>
                  <a:pt x="48" y="17"/>
                  <a:pt x="47" y="14"/>
                </a:cubicBezTo>
                <a:cubicBezTo>
                  <a:pt x="45" y="11"/>
                  <a:pt x="43" y="9"/>
                  <a:pt x="41" y="7"/>
                </a:cubicBezTo>
                <a:cubicBezTo>
                  <a:pt x="39" y="5"/>
                  <a:pt x="36" y="5"/>
                  <a:pt x="33" y="5"/>
                </a:cubicBezTo>
                <a:cubicBezTo>
                  <a:pt x="32" y="5"/>
                  <a:pt x="30" y="5"/>
                  <a:pt x="28" y="6"/>
                </a:cubicBezTo>
                <a:cubicBezTo>
                  <a:pt x="26" y="7"/>
                  <a:pt x="25" y="8"/>
                  <a:pt x="23" y="9"/>
                </a:cubicBezTo>
                <a:cubicBezTo>
                  <a:pt x="22" y="11"/>
                  <a:pt x="21" y="12"/>
                  <a:pt x="21" y="14"/>
                </a:cubicBezTo>
                <a:cubicBezTo>
                  <a:pt x="20" y="16"/>
                  <a:pt x="20" y="18"/>
                  <a:pt x="20" y="20"/>
                </a:cubicBezTo>
                <a:cubicBezTo>
                  <a:pt x="20" y="22"/>
                  <a:pt x="21" y="25"/>
                  <a:pt x="21" y="28"/>
                </a:cubicBezTo>
                <a:cubicBezTo>
                  <a:pt x="22" y="31"/>
                  <a:pt x="23" y="34"/>
                  <a:pt x="25" y="36"/>
                </a:cubicBezTo>
                <a:cubicBezTo>
                  <a:pt x="26" y="39"/>
                  <a:pt x="28" y="41"/>
                  <a:pt x="30" y="43"/>
                </a:cubicBezTo>
                <a:cubicBezTo>
                  <a:pt x="32" y="45"/>
                  <a:pt x="35" y="45"/>
                  <a:pt x="38" y="45"/>
                </a:cubicBezTo>
                <a:cubicBezTo>
                  <a:pt x="40" y="45"/>
                  <a:pt x="42" y="45"/>
                  <a:pt x="44" y="44"/>
                </a:cubicBezTo>
                <a:close/>
                <a:moveTo>
                  <a:pt x="59" y="88"/>
                </a:moveTo>
                <a:cubicBezTo>
                  <a:pt x="59" y="86"/>
                  <a:pt x="59" y="84"/>
                  <a:pt x="58" y="83"/>
                </a:cubicBezTo>
                <a:cubicBezTo>
                  <a:pt x="58" y="81"/>
                  <a:pt x="57" y="80"/>
                  <a:pt x="56" y="78"/>
                </a:cubicBezTo>
                <a:cubicBezTo>
                  <a:pt x="54" y="77"/>
                  <a:pt x="53" y="75"/>
                  <a:pt x="51" y="74"/>
                </a:cubicBezTo>
                <a:cubicBezTo>
                  <a:pt x="49" y="72"/>
                  <a:pt x="46" y="71"/>
                  <a:pt x="44" y="69"/>
                </a:cubicBezTo>
                <a:cubicBezTo>
                  <a:pt x="43" y="69"/>
                  <a:pt x="43" y="69"/>
                  <a:pt x="42" y="69"/>
                </a:cubicBezTo>
                <a:cubicBezTo>
                  <a:pt x="42" y="69"/>
                  <a:pt x="41" y="69"/>
                  <a:pt x="40" y="69"/>
                </a:cubicBezTo>
                <a:cubicBezTo>
                  <a:pt x="40" y="69"/>
                  <a:pt x="39" y="69"/>
                  <a:pt x="38" y="69"/>
                </a:cubicBezTo>
                <a:cubicBezTo>
                  <a:pt x="37" y="69"/>
                  <a:pt x="36" y="69"/>
                  <a:pt x="35" y="69"/>
                </a:cubicBezTo>
                <a:cubicBezTo>
                  <a:pt x="33" y="69"/>
                  <a:pt x="32" y="69"/>
                  <a:pt x="30" y="70"/>
                </a:cubicBezTo>
                <a:cubicBezTo>
                  <a:pt x="29" y="70"/>
                  <a:pt x="27" y="70"/>
                  <a:pt x="25" y="71"/>
                </a:cubicBezTo>
                <a:cubicBezTo>
                  <a:pt x="25" y="71"/>
                  <a:pt x="24" y="72"/>
                  <a:pt x="22" y="72"/>
                </a:cubicBezTo>
                <a:cubicBezTo>
                  <a:pt x="21" y="73"/>
                  <a:pt x="19" y="74"/>
                  <a:pt x="18" y="75"/>
                </a:cubicBezTo>
                <a:cubicBezTo>
                  <a:pt x="17" y="76"/>
                  <a:pt x="16" y="77"/>
                  <a:pt x="15" y="79"/>
                </a:cubicBezTo>
                <a:cubicBezTo>
                  <a:pt x="14" y="81"/>
                  <a:pt x="13" y="83"/>
                  <a:pt x="13" y="86"/>
                </a:cubicBezTo>
                <a:cubicBezTo>
                  <a:pt x="13" y="91"/>
                  <a:pt x="15" y="95"/>
                  <a:pt x="20" y="98"/>
                </a:cubicBezTo>
                <a:cubicBezTo>
                  <a:pt x="24" y="101"/>
                  <a:pt x="31" y="103"/>
                  <a:pt x="38" y="103"/>
                </a:cubicBezTo>
                <a:cubicBezTo>
                  <a:pt x="45" y="103"/>
                  <a:pt x="50" y="102"/>
                  <a:pt x="54" y="99"/>
                </a:cubicBezTo>
                <a:cubicBezTo>
                  <a:pt x="58" y="96"/>
                  <a:pt x="59" y="92"/>
                  <a:pt x="59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4" name="Google Shape;1511;p33">
            <a:extLst>
              <a:ext uri="{FF2B5EF4-FFF2-40B4-BE49-F238E27FC236}">
                <a16:creationId xmlns:a16="http://schemas.microsoft.com/office/drawing/2014/main" id="{667CE3C3-3C22-4CE0-A31E-04677701BD00}"/>
              </a:ext>
            </a:extLst>
          </p:cNvPr>
          <p:cNvSpPr>
            <a:spLocks/>
          </p:cNvSpPr>
          <p:nvPr/>
        </p:nvSpPr>
        <p:spPr bwMode="auto">
          <a:xfrm>
            <a:off x="10831827" y="3698081"/>
            <a:ext cx="596900" cy="593725"/>
          </a:xfrm>
          <a:custGeom>
            <a:avLst/>
            <a:gdLst>
              <a:gd name="T0" fmla="*/ 2130827665 w 153"/>
              <a:gd name="T1" fmla="*/ 2147483646 h 152"/>
              <a:gd name="T2" fmla="*/ 197862597 w 153"/>
              <a:gd name="T3" fmla="*/ 2147483646 h 152"/>
              <a:gd name="T4" fmla="*/ 0 w 153"/>
              <a:gd name="T5" fmla="*/ 2136050682 h 152"/>
              <a:gd name="T6" fmla="*/ 0 w 153"/>
              <a:gd name="T7" fmla="*/ 183089947 h 152"/>
              <a:gd name="T8" fmla="*/ 197862597 w 153"/>
              <a:gd name="T9" fmla="*/ 0 h 152"/>
              <a:gd name="T10" fmla="*/ 2130827665 w 153"/>
              <a:gd name="T11" fmla="*/ 0 h 152"/>
              <a:gd name="T12" fmla="*/ 2147483646 w 153"/>
              <a:gd name="T13" fmla="*/ 183089947 h 152"/>
              <a:gd name="T14" fmla="*/ 2147483646 w 153"/>
              <a:gd name="T15" fmla="*/ 2136050682 h 152"/>
              <a:gd name="T16" fmla="*/ 2130827665 w 153"/>
              <a:gd name="T17" fmla="*/ 2147483646 h 1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2" extrusionOk="0">
                <a:moveTo>
                  <a:pt x="140" y="152"/>
                </a:move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4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2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2"/>
                  <a:pt x="140" y="15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5" name="Google Shape;1512;p33">
            <a:extLst>
              <a:ext uri="{FF2B5EF4-FFF2-40B4-BE49-F238E27FC236}">
                <a16:creationId xmlns:a16="http://schemas.microsoft.com/office/drawing/2014/main" id="{0C4B847B-AF1F-4B41-B985-11A0780189BE}"/>
              </a:ext>
            </a:extLst>
          </p:cNvPr>
          <p:cNvSpPr>
            <a:spLocks/>
          </p:cNvSpPr>
          <p:nvPr/>
        </p:nvSpPr>
        <p:spPr bwMode="auto">
          <a:xfrm>
            <a:off x="10877864" y="3842543"/>
            <a:ext cx="503238" cy="241300"/>
          </a:xfrm>
          <a:custGeom>
            <a:avLst/>
            <a:gdLst>
              <a:gd name="T0" fmla="*/ 319583437 w 129"/>
              <a:gd name="T1" fmla="*/ 923976619 h 62"/>
              <a:gd name="T2" fmla="*/ 213056925 w 129"/>
              <a:gd name="T3" fmla="*/ 908829206 h 62"/>
              <a:gd name="T4" fmla="*/ 0 w 129"/>
              <a:gd name="T5" fmla="*/ 636179666 h 62"/>
              <a:gd name="T6" fmla="*/ 182620779 w 129"/>
              <a:gd name="T7" fmla="*/ 651327079 h 62"/>
              <a:gd name="T8" fmla="*/ 456549997 w 129"/>
              <a:gd name="T9" fmla="*/ 711916731 h 62"/>
              <a:gd name="T10" fmla="*/ 350023485 w 129"/>
              <a:gd name="T11" fmla="*/ 424119777 h 62"/>
              <a:gd name="T12" fmla="*/ 182620779 w 129"/>
              <a:gd name="T13" fmla="*/ 499856842 h 62"/>
              <a:gd name="T14" fmla="*/ 30436146 w 129"/>
              <a:gd name="T15" fmla="*/ 499856842 h 62"/>
              <a:gd name="T16" fmla="*/ 623952703 w 129"/>
              <a:gd name="T17" fmla="*/ 0 h 62"/>
              <a:gd name="T18" fmla="*/ 623952703 w 129"/>
              <a:gd name="T19" fmla="*/ 151470237 h 62"/>
              <a:gd name="T20" fmla="*/ 258711145 w 129"/>
              <a:gd name="T21" fmla="*/ 166617650 h 62"/>
              <a:gd name="T22" fmla="*/ 213056925 w 129"/>
              <a:gd name="T23" fmla="*/ 363530126 h 62"/>
              <a:gd name="T24" fmla="*/ 654388849 w 129"/>
              <a:gd name="T25" fmla="*/ 454414603 h 62"/>
              <a:gd name="T26" fmla="*/ 654388849 w 129"/>
              <a:gd name="T27" fmla="*/ 439267190 h 62"/>
              <a:gd name="T28" fmla="*/ 1095720773 w 129"/>
              <a:gd name="T29" fmla="*/ 287796953 h 62"/>
              <a:gd name="T30" fmla="*/ 1293559625 w 129"/>
              <a:gd name="T31" fmla="*/ 469562016 h 62"/>
              <a:gd name="T32" fmla="*/ 1445744258 w 129"/>
              <a:gd name="T33" fmla="*/ 318091779 h 62"/>
              <a:gd name="T34" fmla="*/ 1947948474 w 129"/>
              <a:gd name="T35" fmla="*/ 515004255 h 62"/>
              <a:gd name="T36" fmla="*/ 1963166548 w 129"/>
              <a:gd name="T37" fmla="*/ 590737427 h 62"/>
              <a:gd name="T38" fmla="*/ 1932730401 w 129"/>
              <a:gd name="T39" fmla="*/ 711916731 h 62"/>
              <a:gd name="T40" fmla="*/ 1445744258 w 129"/>
              <a:gd name="T41" fmla="*/ 863386968 h 62"/>
              <a:gd name="T42" fmla="*/ 1293559625 w 129"/>
              <a:gd name="T43" fmla="*/ 711916731 h 62"/>
              <a:gd name="T44" fmla="*/ 1171811139 w 129"/>
              <a:gd name="T45" fmla="*/ 833092142 h 62"/>
              <a:gd name="T46" fmla="*/ 654388849 w 129"/>
              <a:gd name="T47" fmla="*/ 742211556 h 62"/>
              <a:gd name="T48" fmla="*/ 654388849 w 129"/>
              <a:gd name="T49" fmla="*/ 742211556 h 62"/>
              <a:gd name="T50" fmla="*/ 380459631 w 129"/>
              <a:gd name="T51" fmla="*/ 923976619 h 62"/>
              <a:gd name="T52" fmla="*/ 1506616551 w 129"/>
              <a:gd name="T53" fmla="*/ 681621905 h 62"/>
              <a:gd name="T54" fmla="*/ 1780545769 w 129"/>
              <a:gd name="T55" fmla="*/ 651327079 h 62"/>
              <a:gd name="T56" fmla="*/ 1643583110 w 129"/>
              <a:gd name="T57" fmla="*/ 439267190 h 62"/>
              <a:gd name="T58" fmla="*/ 1400086137 w 129"/>
              <a:gd name="T59" fmla="*/ 590737427 h 62"/>
              <a:gd name="T60" fmla="*/ 1187029212 w 129"/>
              <a:gd name="T61" fmla="*/ 590737427 h 62"/>
              <a:gd name="T62" fmla="*/ 958754214 w 129"/>
              <a:gd name="T63" fmla="*/ 439267190 h 62"/>
              <a:gd name="T64" fmla="*/ 806573482 w 129"/>
              <a:gd name="T65" fmla="*/ 621032253 h 62"/>
              <a:gd name="T66" fmla="*/ 1004412334 w 129"/>
              <a:gd name="T67" fmla="*/ 727064144 h 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9" h="62" extrusionOk="0">
                <a:moveTo>
                  <a:pt x="25" y="61"/>
                </a:moveTo>
                <a:cubicBezTo>
                  <a:pt x="23" y="61"/>
                  <a:pt x="22" y="61"/>
                  <a:pt x="21" y="61"/>
                </a:cubicBezTo>
                <a:cubicBezTo>
                  <a:pt x="20" y="61"/>
                  <a:pt x="20" y="61"/>
                  <a:pt x="20" y="61"/>
                </a:cubicBezTo>
                <a:cubicBezTo>
                  <a:pt x="18" y="61"/>
                  <a:pt x="16" y="60"/>
                  <a:pt x="14" y="60"/>
                </a:cubicBezTo>
                <a:cubicBezTo>
                  <a:pt x="7" y="57"/>
                  <a:pt x="2" y="53"/>
                  <a:pt x="1" y="45"/>
                </a:cubicBezTo>
                <a:cubicBezTo>
                  <a:pt x="0" y="44"/>
                  <a:pt x="0" y="43"/>
                  <a:pt x="0" y="42"/>
                </a:cubicBezTo>
                <a:cubicBezTo>
                  <a:pt x="4" y="42"/>
                  <a:pt x="8" y="42"/>
                  <a:pt x="12" y="42"/>
                </a:cubicBezTo>
                <a:cubicBezTo>
                  <a:pt x="12" y="42"/>
                  <a:pt x="12" y="43"/>
                  <a:pt x="12" y="43"/>
                </a:cubicBezTo>
                <a:cubicBezTo>
                  <a:pt x="13" y="45"/>
                  <a:pt x="14" y="47"/>
                  <a:pt x="16" y="49"/>
                </a:cubicBezTo>
                <a:cubicBezTo>
                  <a:pt x="19" y="52"/>
                  <a:pt x="26" y="52"/>
                  <a:pt x="30" y="47"/>
                </a:cubicBezTo>
                <a:cubicBezTo>
                  <a:pt x="32" y="44"/>
                  <a:pt x="33" y="41"/>
                  <a:pt x="32" y="37"/>
                </a:cubicBezTo>
                <a:cubicBezTo>
                  <a:pt x="32" y="32"/>
                  <a:pt x="28" y="28"/>
                  <a:pt x="23" y="28"/>
                </a:cubicBezTo>
                <a:cubicBezTo>
                  <a:pt x="19" y="28"/>
                  <a:pt x="16" y="29"/>
                  <a:pt x="13" y="33"/>
                </a:cubicBezTo>
                <a:cubicBezTo>
                  <a:pt x="13" y="33"/>
                  <a:pt x="13" y="33"/>
                  <a:pt x="12" y="33"/>
                </a:cubicBezTo>
                <a:cubicBezTo>
                  <a:pt x="9" y="33"/>
                  <a:pt x="6" y="33"/>
                  <a:pt x="3" y="33"/>
                </a:cubicBezTo>
                <a:cubicBezTo>
                  <a:pt x="3" y="33"/>
                  <a:pt x="2" y="33"/>
                  <a:pt x="2" y="33"/>
                </a:cubicBezTo>
                <a:cubicBezTo>
                  <a:pt x="4" y="22"/>
                  <a:pt x="6" y="11"/>
                  <a:pt x="8" y="0"/>
                </a:cubicBezTo>
                <a:cubicBezTo>
                  <a:pt x="19" y="0"/>
                  <a:pt x="30" y="0"/>
                  <a:pt x="41" y="0"/>
                </a:cubicBezTo>
                <a:cubicBezTo>
                  <a:pt x="41" y="3"/>
                  <a:pt x="41" y="7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33" y="10"/>
                  <a:pt x="25" y="10"/>
                  <a:pt x="17" y="10"/>
                </a:cubicBezTo>
                <a:cubicBezTo>
                  <a:pt x="17" y="10"/>
                  <a:pt x="17" y="10"/>
                  <a:pt x="17" y="11"/>
                </a:cubicBezTo>
                <a:cubicBezTo>
                  <a:pt x="16" y="15"/>
                  <a:pt x="15" y="19"/>
                  <a:pt x="14" y="23"/>
                </a:cubicBezTo>
                <a:cubicBezTo>
                  <a:pt x="14" y="23"/>
                  <a:pt x="14" y="24"/>
                  <a:pt x="14" y="24"/>
                </a:cubicBezTo>
                <a:cubicBezTo>
                  <a:pt x="19" y="19"/>
                  <a:pt x="24" y="18"/>
                  <a:pt x="30" y="19"/>
                </a:cubicBezTo>
                <a:cubicBezTo>
                  <a:pt x="36" y="21"/>
                  <a:pt x="40" y="24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29"/>
                  <a:pt x="43" y="29"/>
                  <a:pt x="43" y="29"/>
                </a:cubicBezTo>
                <a:cubicBezTo>
                  <a:pt x="45" y="24"/>
                  <a:pt x="49" y="20"/>
                  <a:pt x="54" y="18"/>
                </a:cubicBezTo>
                <a:cubicBezTo>
                  <a:pt x="60" y="16"/>
                  <a:pt x="66" y="16"/>
                  <a:pt x="72" y="19"/>
                </a:cubicBezTo>
                <a:cubicBezTo>
                  <a:pt x="76" y="21"/>
                  <a:pt x="79" y="24"/>
                  <a:pt x="82" y="28"/>
                </a:cubicBezTo>
                <a:cubicBezTo>
                  <a:pt x="83" y="29"/>
                  <a:pt x="84" y="30"/>
                  <a:pt x="85" y="31"/>
                </a:cubicBezTo>
                <a:cubicBezTo>
                  <a:pt x="86" y="30"/>
                  <a:pt x="86" y="30"/>
                  <a:pt x="87" y="29"/>
                </a:cubicBezTo>
                <a:cubicBezTo>
                  <a:pt x="89" y="26"/>
                  <a:pt x="92" y="23"/>
                  <a:pt x="95" y="21"/>
                </a:cubicBezTo>
                <a:cubicBezTo>
                  <a:pt x="100" y="17"/>
                  <a:pt x="106" y="16"/>
                  <a:pt x="113" y="17"/>
                </a:cubicBezTo>
                <a:cubicBezTo>
                  <a:pt x="122" y="19"/>
                  <a:pt x="127" y="26"/>
                  <a:pt x="128" y="34"/>
                </a:cubicBezTo>
                <a:cubicBezTo>
                  <a:pt x="128" y="35"/>
                  <a:pt x="128" y="36"/>
                  <a:pt x="129" y="37"/>
                </a:cubicBezTo>
                <a:cubicBezTo>
                  <a:pt x="129" y="38"/>
                  <a:pt x="129" y="39"/>
                  <a:pt x="129" y="39"/>
                </a:cubicBezTo>
                <a:cubicBezTo>
                  <a:pt x="129" y="40"/>
                  <a:pt x="128" y="40"/>
                  <a:pt x="128" y="40"/>
                </a:cubicBezTo>
                <a:cubicBezTo>
                  <a:pt x="128" y="43"/>
                  <a:pt x="128" y="45"/>
                  <a:pt x="127" y="47"/>
                </a:cubicBezTo>
                <a:cubicBezTo>
                  <a:pt x="123" y="57"/>
                  <a:pt x="115" y="61"/>
                  <a:pt x="106" y="60"/>
                </a:cubicBezTo>
                <a:cubicBezTo>
                  <a:pt x="102" y="60"/>
                  <a:pt x="99" y="59"/>
                  <a:pt x="95" y="57"/>
                </a:cubicBezTo>
                <a:cubicBezTo>
                  <a:pt x="92" y="55"/>
                  <a:pt x="89" y="52"/>
                  <a:pt x="87" y="49"/>
                </a:cubicBezTo>
                <a:cubicBezTo>
                  <a:pt x="86" y="48"/>
                  <a:pt x="86" y="48"/>
                  <a:pt x="85" y="47"/>
                </a:cubicBezTo>
                <a:cubicBezTo>
                  <a:pt x="85" y="47"/>
                  <a:pt x="85" y="48"/>
                  <a:pt x="84" y="48"/>
                </a:cubicBezTo>
                <a:cubicBezTo>
                  <a:pt x="82" y="50"/>
                  <a:pt x="80" y="53"/>
                  <a:pt x="77" y="55"/>
                </a:cubicBezTo>
                <a:cubicBezTo>
                  <a:pt x="72" y="60"/>
                  <a:pt x="65" y="62"/>
                  <a:pt x="58" y="60"/>
                </a:cubicBezTo>
                <a:cubicBezTo>
                  <a:pt x="51" y="59"/>
                  <a:pt x="46" y="55"/>
                  <a:pt x="43" y="49"/>
                </a:cubicBezTo>
                <a:cubicBezTo>
                  <a:pt x="43" y="49"/>
                  <a:pt x="43" y="48"/>
                  <a:pt x="43" y="48"/>
                </a:cubicBezTo>
                <a:cubicBezTo>
                  <a:pt x="43" y="48"/>
                  <a:pt x="43" y="48"/>
                  <a:pt x="43" y="49"/>
                </a:cubicBezTo>
                <a:cubicBezTo>
                  <a:pt x="40" y="55"/>
                  <a:pt x="35" y="59"/>
                  <a:pt x="28" y="60"/>
                </a:cubicBezTo>
                <a:cubicBezTo>
                  <a:pt x="27" y="61"/>
                  <a:pt x="26" y="61"/>
                  <a:pt x="25" y="61"/>
                </a:cubicBezTo>
                <a:close/>
                <a:moveTo>
                  <a:pt x="92" y="39"/>
                </a:moveTo>
                <a:cubicBezTo>
                  <a:pt x="94" y="41"/>
                  <a:pt x="96" y="44"/>
                  <a:pt x="99" y="45"/>
                </a:cubicBezTo>
                <a:cubicBezTo>
                  <a:pt x="102" y="47"/>
                  <a:pt x="105" y="49"/>
                  <a:pt x="109" y="49"/>
                </a:cubicBezTo>
                <a:cubicBezTo>
                  <a:pt x="112" y="48"/>
                  <a:pt x="115" y="47"/>
                  <a:pt x="117" y="43"/>
                </a:cubicBezTo>
                <a:cubicBezTo>
                  <a:pt x="117" y="41"/>
                  <a:pt x="118" y="39"/>
                  <a:pt x="117" y="37"/>
                </a:cubicBezTo>
                <a:cubicBezTo>
                  <a:pt x="116" y="33"/>
                  <a:pt x="114" y="29"/>
                  <a:pt x="108" y="29"/>
                </a:cubicBezTo>
                <a:cubicBezTo>
                  <a:pt x="105" y="29"/>
                  <a:pt x="103" y="29"/>
                  <a:pt x="101" y="31"/>
                </a:cubicBezTo>
                <a:cubicBezTo>
                  <a:pt x="98" y="33"/>
                  <a:pt x="95" y="36"/>
                  <a:pt x="92" y="39"/>
                </a:cubicBezTo>
                <a:close/>
                <a:moveTo>
                  <a:pt x="78" y="39"/>
                </a:moveTo>
                <a:cubicBezTo>
                  <a:pt x="78" y="39"/>
                  <a:pt x="78" y="39"/>
                  <a:pt x="78" y="39"/>
                </a:cubicBezTo>
                <a:cubicBezTo>
                  <a:pt x="76" y="37"/>
                  <a:pt x="73" y="35"/>
                  <a:pt x="71" y="33"/>
                </a:cubicBezTo>
                <a:cubicBezTo>
                  <a:pt x="69" y="31"/>
                  <a:pt x="66" y="29"/>
                  <a:pt x="63" y="29"/>
                </a:cubicBezTo>
                <a:cubicBezTo>
                  <a:pt x="60" y="28"/>
                  <a:pt x="57" y="29"/>
                  <a:pt x="55" y="32"/>
                </a:cubicBezTo>
                <a:cubicBezTo>
                  <a:pt x="53" y="34"/>
                  <a:pt x="52" y="37"/>
                  <a:pt x="53" y="41"/>
                </a:cubicBezTo>
                <a:cubicBezTo>
                  <a:pt x="53" y="43"/>
                  <a:pt x="54" y="46"/>
                  <a:pt x="57" y="47"/>
                </a:cubicBezTo>
                <a:cubicBezTo>
                  <a:pt x="60" y="49"/>
                  <a:pt x="63" y="49"/>
                  <a:pt x="66" y="48"/>
                </a:cubicBezTo>
                <a:cubicBezTo>
                  <a:pt x="71" y="46"/>
                  <a:pt x="74" y="43"/>
                  <a:pt x="78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6" name="Google Shape;1513;p33">
            <a:extLst>
              <a:ext uri="{FF2B5EF4-FFF2-40B4-BE49-F238E27FC236}">
                <a16:creationId xmlns:a16="http://schemas.microsoft.com/office/drawing/2014/main" id="{68C6BC31-B570-4F3E-B62B-A0EB11430E0D}"/>
              </a:ext>
            </a:extLst>
          </p:cNvPr>
          <p:cNvSpPr>
            <a:spLocks/>
          </p:cNvSpPr>
          <p:nvPr/>
        </p:nvSpPr>
        <p:spPr bwMode="auto">
          <a:xfrm>
            <a:off x="10831827" y="2904331"/>
            <a:ext cx="596900" cy="598487"/>
          </a:xfrm>
          <a:custGeom>
            <a:avLst/>
            <a:gdLst>
              <a:gd name="T0" fmla="*/ 2130827665 w 153"/>
              <a:gd name="T1" fmla="*/ 2147483646 h 153"/>
              <a:gd name="T2" fmla="*/ 197862597 w 153"/>
              <a:gd name="T3" fmla="*/ 2147483646 h 153"/>
              <a:gd name="T4" fmla="*/ 0 w 153"/>
              <a:gd name="T5" fmla="*/ 2142172734 h 153"/>
              <a:gd name="T6" fmla="*/ 0 w 153"/>
              <a:gd name="T7" fmla="*/ 198916738 h 153"/>
              <a:gd name="T8" fmla="*/ 197862597 w 153"/>
              <a:gd name="T9" fmla="*/ 0 h 153"/>
              <a:gd name="T10" fmla="*/ 2130827665 w 153"/>
              <a:gd name="T11" fmla="*/ 0 h 153"/>
              <a:gd name="T12" fmla="*/ 2147483646 w 153"/>
              <a:gd name="T13" fmla="*/ 198916738 h 153"/>
              <a:gd name="T14" fmla="*/ 2147483646 w 153"/>
              <a:gd name="T15" fmla="*/ 2142172734 h 153"/>
              <a:gd name="T16" fmla="*/ 2130827665 w 153"/>
              <a:gd name="T17" fmla="*/ 2147483646 h 1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3" h="153" extrusionOk="0">
                <a:moveTo>
                  <a:pt x="140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27" name="Google Shape;1514;p33">
            <a:extLst>
              <a:ext uri="{FF2B5EF4-FFF2-40B4-BE49-F238E27FC236}">
                <a16:creationId xmlns:a16="http://schemas.microsoft.com/office/drawing/2014/main" id="{F41E475F-3C93-4AB9-9C84-0A53C5D6CAB5}"/>
              </a:ext>
            </a:extLst>
          </p:cNvPr>
          <p:cNvSpPr>
            <a:spLocks/>
          </p:cNvSpPr>
          <p:nvPr/>
        </p:nvSpPr>
        <p:spPr bwMode="auto">
          <a:xfrm>
            <a:off x="10963589" y="3002756"/>
            <a:ext cx="331788" cy="377825"/>
          </a:xfrm>
          <a:custGeom>
            <a:avLst/>
            <a:gdLst>
              <a:gd name="T0" fmla="*/ 1295097376 w 85"/>
              <a:gd name="T1" fmla="*/ 728247950 h 97"/>
              <a:gd name="T2" fmla="*/ 1188441196 w 85"/>
              <a:gd name="T3" fmla="*/ 743419376 h 97"/>
              <a:gd name="T4" fmla="*/ 853241634 w 85"/>
              <a:gd name="T5" fmla="*/ 379297349 h 97"/>
              <a:gd name="T6" fmla="*/ 959893911 w 85"/>
              <a:gd name="T7" fmla="*/ 212403867 h 97"/>
              <a:gd name="T8" fmla="*/ 1051315167 w 85"/>
              <a:gd name="T9" fmla="*/ 364122027 h 97"/>
              <a:gd name="T10" fmla="*/ 1020841415 w 85"/>
              <a:gd name="T11" fmla="*/ 531015510 h 97"/>
              <a:gd name="T12" fmla="*/ 1234149872 w 85"/>
              <a:gd name="T13" fmla="*/ 606872642 h 97"/>
              <a:gd name="T14" fmla="*/ 1295097376 w 85"/>
              <a:gd name="T15" fmla="*/ 348950601 h 97"/>
              <a:gd name="T16" fmla="*/ 959893911 w 85"/>
              <a:gd name="T17" fmla="*/ 0 h 97"/>
              <a:gd name="T18" fmla="*/ 624694350 w 85"/>
              <a:gd name="T19" fmla="*/ 379297349 h 97"/>
              <a:gd name="T20" fmla="*/ 883715386 w 85"/>
              <a:gd name="T21" fmla="*/ 864794684 h 97"/>
              <a:gd name="T22" fmla="*/ 639929274 w 85"/>
              <a:gd name="T23" fmla="*/ 1228916711 h 97"/>
              <a:gd name="T24" fmla="*/ 243782209 w 85"/>
              <a:gd name="T25" fmla="*/ 212403867 h 97"/>
              <a:gd name="T26" fmla="*/ 0 w 85"/>
              <a:gd name="T27" fmla="*/ 212403867 h 97"/>
              <a:gd name="T28" fmla="*/ 548511922 w 85"/>
              <a:gd name="T29" fmla="*/ 1441324473 h 97"/>
              <a:gd name="T30" fmla="*/ 700876778 w 85"/>
              <a:gd name="T31" fmla="*/ 1441324473 h 97"/>
              <a:gd name="T32" fmla="*/ 1112258767 w 85"/>
              <a:gd name="T33" fmla="*/ 925480390 h 97"/>
              <a:gd name="T34" fmla="*/ 1295097376 w 85"/>
              <a:gd name="T35" fmla="*/ 895137537 h 97"/>
              <a:gd name="T36" fmla="*/ 1295097376 w 85"/>
              <a:gd name="T37" fmla="*/ 728247950 h 9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" h="97" extrusionOk="0">
                <a:moveTo>
                  <a:pt x="85" y="48"/>
                </a:moveTo>
                <a:cubicBezTo>
                  <a:pt x="82" y="48"/>
                  <a:pt x="80" y="49"/>
                  <a:pt x="78" y="49"/>
                </a:cubicBezTo>
                <a:cubicBezTo>
                  <a:pt x="65" y="49"/>
                  <a:pt x="56" y="40"/>
                  <a:pt x="56" y="25"/>
                </a:cubicBezTo>
                <a:cubicBezTo>
                  <a:pt x="56" y="18"/>
                  <a:pt x="59" y="14"/>
                  <a:pt x="63" y="14"/>
                </a:cubicBezTo>
                <a:cubicBezTo>
                  <a:pt x="67" y="14"/>
                  <a:pt x="69" y="18"/>
                  <a:pt x="69" y="24"/>
                </a:cubicBezTo>
                <a:cubicBezTo>
                  <a:pt x="69" y="28"/>
                  <a:pt x="68" y="33"/>
                  <a:pt x="67" y="35"/>
                </a:cubicBezTo>
                <a:cubicBezTo>
                  <a:pt x="67" y="35"/>
                  <a:pt x="71" y="42"/>
                  <a:pt x="81" y="40"/>
                </a:cubicBezTo>
                <a:cubicBezTo>
                  <a:pt x="84" y="35"/>
                  <a:pt x="85" y="29"/>
                  <a:pt x="85" y="23"/>
                </a:cubicBezTo>
                <a:cubicBezTo>
                  <a:pt x="85" y="8"/>
                  <a:pt x="77" y="0"/>
                  <a:pt x="63" y="0"/>
                </a:cubicBezTo>
                <a:cubicBezTo>
                  <a:pt x="49" y="0"/>
                  <a:pt x="41" y="11"/>
                  <a:pt x="41" y="25"/>
                </a:cubicBezTo>
                <a:cubicBezTo>
                  <a:pt x="41" y="39"/>
                  <a:pt x="47" y="52"/>
                  <a:pt x="58" y="57"/>
                </a:cubicBezTo>
                <a:cubicBezTo>
                  <a:pt x="54" y="67"/>
                  <a:pt x="48" y="75"/>
                  <a:pt x="42" y="81"/>
                </a:cubicBezTo>
                <a:cubicBezTo>
                  <a:pt x="31" y="67"/>
                  <a:pt x="21" y="49"/>
                  <a:pt x="16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8" y="73"/>
                  <a:pt x="30" y="91"/>
                  <a:pt x="36" y="95"/>
                </a:cubicBezTo>
                <a:cubicBezTo>
                  <a:pt x="40" y="97"/>
                  <a:pt x="43" y="97"/>
                  <a:pt x="46" y="95"/>
                </a:cubicBezTo>
                <a:cubicBezTo>
                  <a:pt x="50" y="92"/>
                  <a:pt x="65" y="78"/>
                  <a:pt x="73" y="61"/>
                </a:cubicBezTo>
                <a:cubicBezTo>
                  <a:pt x="77" y="61"/>
                  <a:pt x="81" y="60"/>
                  <a:pt x="85" y="59"/>
                </a:cubicBezTo>
                <a:lnTo>
                  <a:pt x="85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32" name="Google Shape;1519;p33">
            <a:extLst>
              <a:ext uri="{FF2B5EF4-FFF2-40B4-BE49-F238E27FC236}">
                <a16:creationId xmlns:a16="http://schemas.microsoft.com/office/drawing/2014/main" id="{D551EA63-FB41-456B-91B1-5ADB901D827D}"/>
              </a:ext>
            </a:extLst>
          </p:cNvPr>
          <p:cNvSpPr>
            <a:spLocks/>
          </p:cNvSpPr>
          <p:nvPr/>
        </p:nvSpPr>
        <p:spPr bwMode="auto">
          <a:xfrm>
            <a:off x="6052974" y="1021556"/>
            <a:ext cx="711200" cy="711200"/>
          </a:xfrm>
          <a:custGeom>
            <a:avLst/>
            <a:gdLst>
              <a:gd name="T0" fmla="*/ 626070923 w 182"/>
              <a:gd name="T1" fmla="*/ 2137808585 h 182"/>
              <a:gd name="T2" fmla="*/ 732961938 w 182"/>
              <a:gd name="T3" fmla="*/ 2147483646 h 182"/>
              <a:gd name="T4" fmla="*/ 626070923 w 182"/>
              <a:gd name="T5" fmla="*/ 2147483646 h 182"/>
              <a:gd name="T6" fmla="*/ 626070923 w 182"/>
              <a:gd name="T7" fmla="*/ 2147483646 h 182"/>
              <a:gd name="T8" fmla="*/ 366482923 w 182"/>
              <a:gd name="T9" fmla="*/ 2147483646 h 182"/>
              <a:gd name="T10" fmla="*/ 106891015 w 182"/>
              <a:gd name="T11" fmla="*/ 2147483646 h 182"/>
              <a:gd name="T12" fmla="*/ 0 w 182"/>
              <a:gd name="T13" fmla="*/ 2147483646 h 182"/>
              <a:gd name="T14" fmla="*/ 106891015 w 182"/>
              <a:gd name="T15" fmla="*/ 2137808585 h 182"/>
              <a:gd name="T16" fmla="*/ 106891015 w 182"/>
              <a:gd name="T17" fmla="*/ 2137808585 h 182"/>
              <a:gd name="T18" fmla="*/ 366482923 w 182"/>
              <a:gd name="T19" fmla="*/ 2030917569 h 182"/>
              <a:gd name="T20" fmla="*/ 626070923 w 182"/>
              <a:gd name="T21" fmla="*/ 2137808585 h 182"/>
              <a:gd name="T22" fmla="*/ 626070923 w 182"/>
              <a:gd name="T23" fmla="*/ 2137808585 h 182"/>
              <a:gd name="T24" fmla="*/ 626070923 w 182"/>
              <a:gd name="T25" fmla="*/ 2137808585 h 182"/>
              <a:gd name="T26" fmla="*/ 626070923 w 182"/>
              <a:gd name="T27" fmla="*/ 2137808585 h 182"/>
              <a:gd name="T28" fmla="*/ 106891015 w 182"/>
              <a:gd name="T29" fmla="*/ 2147483646 h 182"/>
              <a:gd name="T30" fmla="*/ 106891015 w 182"/>
              <a:gd name="T31" fmla="*/ 2147483646 h 182"/>
              <a:gd name="T32" fmla="*/ 106891015 w 182"/>
              <a:gd name="T33" fmla="*/ 2147483646 h 182"/>
              <a:gd name="T34" fmla="*/ 0 w 182"/>
              <a:gd name="T35" fmla="*/ 946743969 h 182"/>
              <a:gd name="T36" fmla="*/ 0 w 182"/>
              <a:gd name="T37" fmla="*/ 1465923877 h 182"/>
              <a:gd name="T38" fmla="*/ 916205354 w 182"/>
              <a:gd name="T39" fmla="*/ 1847678062 h 182"/>
              <a:gd name="T40" fmla="*/ 1297955631 w 182"/>
              <a:gd name="T41" fmla="*/ 2147483646 h 182"/>
              <a:gd name="T42" fmla="*/ 1297955631 w 182"/>
              <a:gd name="T43" fmla="*/ 2147483646 h 182"/>
              <a:gd name="T44" fmla="*/ 1297955631 w 182"/>
              <a:gd name="T45" fmla="*/ 2147483646 h 182"/>
              <a:gd name="T46" fmla="*/ 1832406800 w 182"/>
              <a:gd name="T47" fmla="*/ 2147483646 h 182"/>
              <a:gd name="T48" fmla="*/ 1297955631 w 182"/>
              <a:gd name="T49" fmla="*/ 1481195138 h 182"/>
              <a:gd name="T50" fmla="*/ 0 w 182"/>
              <a:gd name="T51" fmla="*/ 946743969 h 182"/>
              <a:gd name="T52" fmla="*/ 0 w 182"/>
              <a:gd name="T53" fmla="*/ 0 h 182"/>
              <a:gd name="T54" fmla="*/ 0 w 182"/>
              <a:gd name="T55" fmla="*/ 534451169 h 182"/>
              <a:gd name="T56" fmla="*/ 2147483646 w 182"/>
              <a:gd name="T57" fmla="*/ 2147483646 h 182"/>
              <a:gd name="T58" fmla="*/ 2147483646 w 182"/>
              <a:gd name="T59" fmla="*/ 2147483646 h 182"/>
              <a:gd name="T60" fmla="*/ 1954569077 w 182"/>
              <a:gd name="T61" fmla="*/ 809314338 h 182"/>
              <a:gd name="T62" fmla="*/ 0 w 182"/>
              <a:gd name="T63" fmla="*/ 0 h 1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2" h="182" extrusionOk="0">
                <a:moveTo>
                  <a:pt x="41" y="140"/>
                </a:moveTo>
                <a:cubicBezTo>
                  <a:pt x="46" y="145"/>
                  <a:pt x="48" y="151"/>
                  <a:pt x="48" y="157"/>
                </a:cubicBezTo>
                <a:cubicBezTo>
                  <a:pt x="48" y="164"/>
                  <a:pt x="46" y="170"/>
                  <a:pt x="41" y="174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37" y="179"/>
                  <a:pt x="31" y="181"/>
                  <a:pt x="24" y="181"/>
                </a:cubicBezTo>
                <a:cubicBezTo>
                  <a:pt x="18" y="181"/>
                  <a:pt x="12" y="179"/>
                  <a:pt x="7" y="174"/>
                </a:cubicBezTo>
                <a:cubicBezTo>
                  <a:pt x="3" y="170"/>
                  <a:pt x="0" y="164"/>
                  <a:pt x="0" y="157"/>
                </a:cubicBezTo>
                <a:cubicBezTo>
                  <a:pt x="0" y="151"/>
                  <a:pt x="3" y="145"/>
                  <a:pt x="7" y="140"/>
                </a:cubicBezTo>
                <a:cubicBezTo>
                  <a:pt x="7" y="140"/>
                  <a:pt x="7" y="140"/>
                  <a:pt x="7" y="140"/>
                </a:cubicBezTo>
                <a:cubicBezTo>
                  <a:pt x="12" y="136"/>
                  <a:pt x="18" y="133"/>
                  <a:pt x="24" y="133"/>
                </a:cubicBezTo>
                <a:cubicBezTo>
                  <a:pt x="31" y="133"/>
                  <a:pt x="37" y="136"/>
                  <a:pt x="41" y="140"/>
                </a:cubicBezTo>
                <a:close/>
                <a:moveTo>
                  <a:pt x="41" y="140"/>
                </a:moveTo>
                <a:cubicBezTo>
                  <a:pt x="41" y="140"/>
                  <a:pt x="41" y="140"/>
                  <a:pt x="41" y="140"/>
                </a:cubicBezTo>
                <a:cubicBezTo>
                  <a:pt x="41" y="140"/>
                  <a:pt x="41" y="140"/>
                  <a:pt x="41" y="140"/>
                </a:cubicBezTo>
                <a:close/>
                <a:moveTo>
                  <a:pt x="7" y="174"/>
                </a:move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lose/>
                <a:moveTo>
                  <a:pt x="0" y="62"/>
                </a:moveTo>
                <a:cubicBezTo>
                  <a:pt x="0" y="96"/>
                  <a:pt x="0" y="96"/>
                  <a:pt x="0" y="96"/>
                </a:cubicBezTo>
                <a:cubicBezTo>
                  <a:pt x="23" y="96"/>
                  <a:pt x="44" y="105"/>
                  <a:pt x="60" y="121"/>
                </a:cubicBezTo>
                <a:cubicBezTo>
                  <a:pt x="76" y="137"/>
                  <a:pt x="85" y="159"/>
                  <a:pt x="85" y="181"/>
                </a:cubicBezTo>
                <a:cubicBezTo>
                  <a:pt x="85" y="181"/>
                  <a:pt x="85" y="181"/>
                  <a:pt x="85" y="181"/>
                </a:cubicBezTo>
                <a:cubicBezTo>
                  <a:pt x="85" y="182"/>
                  <a:pt x="85" y="182"/>
                  <a:pt x="85" y="182"/>
                </a:cubicBezTo>
                <a:cubicBezTo>
                  <a:pt x="120" y="182"/>
                  <a:pt x="120" y="182"/>
                  <a:pt x="120" y="182"/>
                </a:cubicBezTo>
                <a:cubicBezTo>
                  <a:pt x="120" y="149"/>
                  <a:pt x="107" y="119"/>
                  <a:pt x="85" y="97"/>
                </a:cubicBezTo>
                <a:cubicBezTo>
                  <a:pt x="63" y="75"/>
                  <a:pt x="33" y="62"/>
                  <a:pt x="0" y="62"/>
                </a:cubicBezTo>
                <a:close/>
                <a:moveTo>
                  <a:pt x="0" y="0"/>
                </a:moveTo>
                <a:cubicBezTo>
                  <a:pt x="0" y="35"/>
                  <a:pt x="0" y="35"/>
                  <a:pt x="0" y="35"/>
                </a:cubicBezTo>
                <a:cubicBezTo>
                  <a:pt x="81" y="35"/>
                  <a:pt x="147" y="101"/>
                  <a:pt x="147" y="182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182" y="131"/>
                  <a:pt x="161" y="86"/>
                  <a:pt x="128" y="53"/>
                </a:cubicBezTo>
                <a:cubicBezTo>
                  <a:pt x="96" y="20"/>
                  <a:pt x="50" y="0"/>
                  <a:pt x="0" y="0"/>
                </a:cubicBez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33" name="Google Shape;1520;p33">
            <a:extLst>
              <a:ext uri="{FF2B5EF4-FFF2-40B4-BE49-F238E27FC236}">
                <a16:creationId xmlns:a16="http://schemas.microsoft.com/office/drawing/2014/main" id="{0FB86EE3-1804-4FE8-8075-8EDB396C2BB4}"/>
              </a:ext>
            </a:extLst>
          </p:cNvPr>
          <p:cNvSpPr>
            <a:spLocks/>
          </p:cNvSpPr>
          <p:nvPr/>
        </p:nvSpPr>
        <p:spPr bwMode="auto">
          <a:xfrm>
            <a:off x="5921212" y="2566759"/>
            <a:ext cx="974725" cy="657225"/>
          </a:xfrm>
          <a:custGeom>
            <a:avLst/>
            <a:gdLst>
              <a:gd name="T0" fmla="*/ 2147483646 w 250"/>
              <a:gd name="T1" fmla="*/ 566254106 h 168"/>
              <a:gd name="T2" fmla="*/ 2147483646 w 250"/>
              <a:gd name="T3" fmla="*/ 30607907 h 168"/>
              <a:gd name="T4" fmla="*/ 1960982946 w 250"/>
              <a:gd name="T5" fmla="*/ 0 h 168"/>
              <a:gd name="T6" fmla="*/ 1900179601 w 250"/>
              <a:gd name="T7" fmla="*/ 0 h 168"/>
              <a:gd name="T8" fmla="*/ 1839372356 w 250"/>
              <a:gd name="T9" fmla="*/ 0 h 168"/>
              <a:gd name="T10" fmla="*/ 577653226 w 250"/>
              <a:gd name="T11" fmla="*/ 30607907 h 168"/>
              <a:gd name="T12" fmla="*/ 30403622 w 250"/>
              <a:gd name="T13" fmla="*/ 566254106 h 168"/>
              <a:gd name="T14" fmla="*/ 0 w 250"/>
              <a:gd name="T15" fmla="*/ 1285551660 h 168"/>
              <a:gd name="T16" fmla="*/ 30403622 w 250"/>
              <a:gd name="T17" fmla="*/ 2004845302 h 168"/>
              <a:gd name="T18" fmla="*/ 577653226 w 250"/>
              <a:gd name="T19" fmla="*/ 2147483646 h 168"/>
              <a:gd name="T20" fmla="*/ 1900179601 w 250"/>
              <a:gd name="T21" fmla="*/ 2147483646 h 168"/>
              <a:gd name="T22" fmla="*/ 2147483646 w 250"/>
              <a:gd name="T23" fmla="*/ 2147483646 h 168"/>
              <a:gd name="T24" fmla="*/ 2147483646 w 250"/>
              <a:gd name="T25" fmla="*/ 2004845302 h 168"/>
              <a:gd name="T26" fmla="*/ 2147483646 w 250"/>
              <a:gd name="T27" fmla="*/ 1285551660 h 168"/>
              <a:gd name="T28" fmla="*/ 2147483646 w 250"/>
              <a:gd name="T29" fmla="*/ 566254106 h 168"/>
              <a:gd name="T30" fmla="*/ 2147483646 w 250"/>
              <a:gd name="T31" fmla="*/ 1392679335 h 168"/>
              <a:gd name="T32" fmla="*/ 1550545743 w 250"/>
              <a:gd name="T33" fmla="*/ 2004845302 h 168"/>
              <a:gd name="T34" fmla="*/ 1352926098 w 250"/>
              <a:gd name="T35" fmla="*/ 1897717627 h 168"/>
              <a:gd name="T36" fmla="*/ 1352926098 w 250"/>
              <a:gd name="T37" fmla="*/ 673381781 h 168"/>
              <a:gd name="T38" fmla="*/ 1550545743 w 250"/>
              <a:gd name="T39" fmla="*/ 566254106 h 168"/>
              <a:gd name="T40" fmla="*/ 2147483646 w 250"/>
              <a:gd name="T41" fmla="*/ 1163116120 h 168"/>
              <a:gd name="T42" fmla="*/ 2147483646 w 250"/>
              <a:gd name="T43" fmla="*/ 1392679335 h 1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0" h="168" extrusionOk="0">
                <a:moveTo>
                  <a:pt x="248" y="37"/>
                </a:moveTo>
                <a:cubicBezTo>
                  <a:pt x="248" y="18"/>
                  <a:pt x="232" y="2"/>
                  <a:pt x="212" y="2"/>
                </a:cubicBezTo>
                <a:cubicBezTo>
                  <a:pt x="185" y="1"/>
                  <a:pt x="157" y="0"/>
                  <a:pt x="129" y="0"/>
                </a:cubicBezTo>
                <a:cubicBezTo>
                  <a:pt x="128" y="0"/>
                  <a:pt x="126" y="0"/>
                  <a:pt x="125" y="0"/>
                </a:cubicBezTo>
                <a:cubicBezTo>
                  <a:pt x="123" y="0"/>
                  <a:pt x="122" y="0"/>
                  <a:pt x="121" y="0"/>
                </a:cubicBezTo>
                <a:cubicBezTo>
                  <a:pt x="93" y="0"/>
                  <a:pt x="65" y="1"/>
                  <a:pt x="38" y="2"/>
                </a:cubicBezTo>
                <a:cubicBezTo>
                  <a:pt x="18" y="2"/>
                  <a:pt x="2" y="18"/>
                  <a:pt x="2" y="37"/>
                </a:cubicBezTo>
                <a:cubicBezTo>
                  <a:pt x="1" y="53"/>
                  <a:pt x="0" y="68"/>
                  <a:pt x="0" y="84"/>
                </a:cubicBezTo>
                <a:cubicBezTo>
                  <a:pt x="0" y="99"/>
                  <a:pt x="1" y="115"/>
                  <a:pt x="2" y="131"/>
                </a:cubicBezTo>
                <a:cubicBezTo>
                  <a:pt x="2" y="150"/>
                  <a:pt x="18" y="166"/>
                  <a:pt x="38" y="166"/>
                </a:cubicBezTo>
                <a:cubicBezTo>
                  <a:pt x="66" y="167"/>
                  <a:pt x="95" y="168"/>
                  <a:pt x="125" y="168"/>
                </a:cubicBezTo>
                <a:cubicBezTo>
                  <a:pt x="154" y="168"/>
                  <a:pt x="183" y="167"/>
                  <a:pt x="212" y="166"/>
                </a:cubicBezTo>
                <a:cubicBezTo>
                  <a:pt x="232" y="166"/>
                  <a:pt x="248" y="150"/>
                  <a:pt x="248" y="131"/>
                </a:cubicBezTo>
                <a:cubicBezTo>
                  <a:pt x="249" y="115"/>
                  <a:pt x="250" y="99"/>
                  <a:pt x="249" y="84"/>
                </a:cubicBezTo>
                <a:cubicBezTo>
                  <a:pt x="250" y="68"/>
                  <a:pt x="249" y="53"/>
                  <a:pt x="248" y="37"/>
                </a:cubicBezTo>
                <a:close/>
                <a:moveTo>
                  <a:pt x="170" y="91"/>
                </a:moveTo>
                <a:cubicBezTo>
                  <a:pt x="102" y="131"/>
                  <a:pt x="102" y="131"/>
                  <a:pt x="102" y="131"/>
                </a:cubicBezTo>
                <a:cubicBezTo>
                  <a:pt x="95" y="135"/>
                  <a:pt x="89" y="132"/>
                  <a:pt x="89" y="124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36"/>
                  <a:pt x="95" y="33"/>
                  <a:pt x="102" y="3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78" y="80"/>
                  <a:pt x="178" y="87"/>
                  <a:pt x="170" y="91"/>
                </a:cubicBezTo>
                <a:close/>
              </a:path>
            </a:pathLst>
          </a:custGeom>
          <a:solidFill>
            <a:srgbClr val="D82A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5334" name="Google Shape;1521;p33">
            <a:extLst>
              <a:ext uri="{FF2B5EF4-FFF2-40B4-BE49-F238E27FC236}">
                <a16:creationId xmlns:a16="http://schemas.microsoft.com/office/drawing/2014/main" id="{286C9B36-8B22-44CD-B32D-419130DF45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998" y="1870187"/>
            <a:ext cx="3974471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SzPts val="36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latin typeface="Open Sans SemiBold" panose="020B070603080402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www.pronied.gob.pe</a:t>
            </a:r>
            <a:endParaRPr lang="es-EC" altLang="es-EC" sz="2000" dirty="0">
              <a:cs typeface="Open Sans SemiBold" panose="020B0706030804020204" pitchFamily="34" charset="0"/>
            </a:endParaRPr>
          </a:p>
        </p:txBody>
      </p:sp>
      <p:sp>
        <p:nvSpPr>
          <p:cNvPr id="55335" name="Google Shape;1522;p33">
            <a:extLst>
              <a:ext uri="{FF2B5EF4-FFF2-40B4-BE49-F238E27FC236}">
                <a16:creationId xmlns:a16="http://schemas.microsoft.com/office/drawing/2014/main" id="{A545E2AA-E815-4764-A799-8654E2E44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4988" y="4844576"/>
            <a:ext cx="412591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defPPr>
              <a:defRPr lang="es-EC"/>
            </a:defPPr>
            <a:lvl1pPr algn="ctr" eaLnBrk="1" hangingPunct="1">
              <a:buClr>
                <a:srgbClr val="000000"/>
              </a:buClr>
              <a:buSzPts val="3600"/>
              <a:buFont typeface="Open Sans SemiBold" panose="020B0706030804020204" pitchFamily="34" charset="0"/>
              <a:buNone/>
              <a:defRPr sz="2800" b="1">
                <a:latin typeface="Open Sans SemiBold" panose="020B0706030804020204" pitchFamily="34" charset="0"/>
                <a:cs typeface="Open Sans SemiBold" panose="020B0706030804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</a:lvl9pPr>
          </a:lstStyle>
          <a:p>
            <a:r>
              <a:rPr lang="en-US" altLang="es-EC" sz="2000" dirty="0">
                <a:sym typeface="Open Sans SemiBold" panose="020B0706030804020204" pitchFamily="34" charset="0"/>
              </a:rPr>
              <a:t>MI MANTENIMIENTO</a:t>
            </a:r>
            <a:endParaRPr lang="es-EC" altLang="es-EC" sz="2000" dirty="0"/>
          </a:p>
        </p:txBody>
      </p:sp>
      <p:sp>
        <p:nvSpPr>
          <p:cNvPr id="55337" name="Google Shape;1524;p33">
            <a:extLst>
              <a:ext uri="{FF2B5EF4-FFF2-40B4-BE49-F238E27FC236}">
                <a16:creationId xmlns:a16="http://schemas.microsoft.com/office/drawing/2014/main" id="{F3DFE27C-79CF-4A41-9053-05ED8AA06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7025" y="3298596"/>
            <a:ext cx="20018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SzPts val="3600"/>
              <a:buFont typeface="Open Sans SemiBold" panose="020B0706030804020204" pitchFamily="34" charset="0"/>
              <a:buNone/>
            </a:pPr>
            <a:r>
              <a:rPr lang="en-US" altLang="es-EC" sz="2000" b="1" dirty="0">
                <a:latin typeface="Open Sans SemiBold" panose="020B0706030804020204" pitchFamily="34" charset="0"/>
                <a:cs typeface="Open Sans SemiBold" panose="020B0706030804020204" pitchFamily="34" charset="0"/>
                <a:sym typeface="Open Sans SemiBold" panose="020B0706030804020204" pitchFamily="34" charset="0"/>
              </a:rPr>
              <a:t>PRONIED</a:t>
            </a:r>
            <a:endParaRPr lang="es-EC" altLang="es-EC" sz="1000" dirty="0">
              <a:cs typeface="Open Sans SemiBold" panose="020B0706030804020204" pitchFamily="34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197"/>
          <a:stretch/>
        </p:blipFill>
        <p:spPr>
          <a:xfrm>
            <a:off x="5921212" y="3927246"/>
            <a:ext cx="1046163" cy="908098"/>
          </a:xfrm>
          <a:prstGeom prst="rect">
            <a:avLst/>
          </a:prstGeom>
        </p:spPr>
      </p:pic>
      <p:sp>
        <p:nvSpPr>
          <p:cNvPr id="3" name="Rectángulo 2"/>
          <p:cNvSpPr/>
          <p:nvPr/>
        </p:nvSpPr>
        <p:spPr>
          <a:xfrm>
            <a:off x="10780709" y="4475162"/>
            <a:ext cx="648018" cy="6088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9" name="Imagen 3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34"/>
          <a:stretch/>
        </p:blipFill>
        <p:spPr>
          <a:xfrm>
            <a:off x="10796816" y="4496304"/>
            <a:ext cx="699218" cy="596900"/>
          </a:xfrm>
          <a:prstGeom prst="rect">
            <a:avLst/>
          </a:prstGeom>
        </p:spPr>
      </p:pic>
      <p:pic>
        <p:nvPicPr>
          <p:cNvPr id="45" name="Google Shape;1125;p70"/>
          <p:cNvPicPr preferRelativeResize="0"/>
          <p:nvPr/>
        </p:nvPicPr>
        <p:blipFill rotWithShape="1">
          <a:blip r:embed="rId4">
            <a:alphaModFix/>
          </a:blip>
          <a:srcRect r="59081"/>
          <a:stretch/>
        </p:blipFill>
        <p:spPr>
          <a:xfrm>
            <a:off x="4901846" y="5961884"/>
            <a:ext cx="1731410" cy="660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1126;p70" descr="Resultado de imagen para ministerio de educacion png"/>
          <p:cNvPicPr preferRelativeResize="0"/>
          <p:nvPr/>
        </p:nvPicPr>
        <p:blipFill rotWithShape="1">
          <a:blip r:embed="rId5">
            <a:alphaModFix/>
          </a:blip>
          <a:srcRect l="2279" t="8557" r="1944" b="5524"/>
          <a:stretch/>
        </p:blipFill>
        <p:spPr>
          <a:xfrm>
            <a:off x="327350" y="5961884"/>
            <a:ext cx="2845668" cy="66076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47" name="Google Shape;1127;p70"/>
          <p:cNvCxnSpPr/>
          <p:nvPr/>
        </p:nvCxnSpPr>
        <p:spPr>
          <a:xfrm>
            <a:off x="4623133" y="5949183"/>
            <a:ext cx="0" cy="610500"/>
          </a:xfrm>
          <a:prstGeom prst="straightConnector1">
            <a:avLst/>
          </a:prstGeom>
          <a:noFill/>
          <a:ln w="38100" cap="flat" cmpd="sng">
            <a:solidFill>
              <a:srgbClr val="CC33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" name="CuadroTexto 42"/>
          <p:cNvSpPr txBox="1"/>
          <p:nvPr/>
        </p:nvSpPr>
        <p:spPr>
          <a:xfrm>
            <a:off x="1105991" y="2621642"/>
            <a:ext cx="3424893" cy="1015663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just"/>
            <a:r>
              <a:rPr lang="es-PE" sz="6000" dirty="0">
                <a:solidFill>
                  <a:srgbClr val="CC0000"/>
                </a:solidFill>
              </a:rPr>
              <a:t>¡Gracias!</a:t>
            </a:r>
          </a:p>
        </p:txBody>
      </p:sp>
    </p:spTree>
    <p:extLst>
      <p:ext uri="{BB962C8B-B14F-4D97-AF65-F5344CB8AC3E}">
        <p14:creationId xmlns:p14="http://schemas.microsoft.com/office/powerpoint/2010/main" val="59527462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886021" y="2997494"/>
            <a:ext cx="1620242" cy="1620242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4"/>
          <a:srcRect b="10726"/>
          <a:stretch/>
        </p:blipFill>
        <p:spPr>
          <a:xfrm>
            <a:off x="34669" y="1470787"/>
            <a:ext cx="8738429" cy="5216144"/>
          </a:xfrm>
          <a:prstGeom prst="rect">
            <a:avLst/>
          </a:prstGeom>
        </p:spPr>
      </p:pic>
      <p:sp>
        <p:nvSpPr>
          <p:cNvPr id="4" name="Rectángulo 3"/>
          <p:cNvSpPr/>
          <p:nvPr/>
        </p:nvSpPr>
        <p:spPr>
          <a:xfrm>
            <a:off x="2485260" y="1495353"/>
            <a:ext cx="4086990" cy="2512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0" name="Rectángulo 29"/>
          <p:cNvSpPr/>
          <p:nvPr/>
        </p:nvSpPr>
        <p:spPr>
          <a:xfrm>
            <a:off x="742950" y="6627186"/>
            <a:ext cx="406400" cy="106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3" name="Rectángulo 32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</p:spTree>
    <p:extLst>
      <p:ext uri="{BB962C8B-B14F-4D97-AF65-F5344CB8AC3E}">
        <p14:creationId xmlns:p14="http://schemas.microsoft.com/office/powerpoint/2010/main" val="32336614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886021" y="2997494"/>
            <a:ext cx="1620242" cy="1620242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4"/>
          <a:srcRect b="10726"/>
          <a:stretch/>
        </p:blipFill>
        <p:spPr>
          <a:xfrm>
            <a:off x="34669" y="1470787"/>
            <a:ext cx="8738429" cy="5216144"/>
          </a:xfrm>
          <a:prstGeom prst="rect">
            <a:avLst/>
          </a:prstGeom>
        </p:spPr>
      </p:pic>
      <p:sp>
        <p:nvSpPr>
          <p:cNvPr id="4" name="Rectángulo 3"/>
          <p:cNvSpPr/>
          <p:nvPr/>
        </p:nvSpPr>
        <p:spPr>
          <a:xfrm>
            <a:off x="2485260" y="1495353"/>
            <a:ext cx="4086990" cy="2512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30" name="Rectángulo 29"/>
          <p:cNvSpPr/>
          <p:nvPr/>
        </p:nvSpPr>
        <p:spPr>
          <a:xfrm>
            <a:off x="742950" y="6627186"/>
            <a:ext cx="406400" cy="106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1" name="Forma libre 30"/>
          <p:cNvSpPr/>
          <p:nvPr/>
        </p:nvSpPr>
        <p:spPr>
          <a:xfrm>
            <a:off x="114300" y="3308350"/>
            <a:ext cx="8547100" cy="393700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7100" h="393700">
                <a:moveTo>
                  <a:pt x="0" y="0"/>
                </a:moveTo>
                <a:lnTo>
                  <a:pt x="0" y="304800"/>
                </a:lnTo>
                <a:lnTo>
                  <a:pt x="8547100" y="393700"/>
                </a:lnTo>
                <a:lnTo>
                  <a:pt x="8547100" y="95250"/>
                </a:lnTo>
                <a:lnTo>
                  <a:pt x="0" y="0"/>
                </a:lnTo>
                <a:close/>
              </a:path>
            </a:pathLst>
          </a:cu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6" name="Forma libre 35"/>
          <p:cNvSpPr/>
          <p:nvPr/>
        </p:nvSpPr>
        <p:spPr>
          <a:xfrm>
            <a:off x="114300" y="4424061"/>
            <a:ext cx="8559800" cy="1511337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4222750"/>
              <a:gd name="connsiteY0" fmla="*/ 0 h 304800"/>
              <a:gd name="connsiteX1" fmla="*/ 0 w 4222750"/>
              <a:gd name="connsiteY1" fmla="*/ 304800 h 304800"/>
              <a:gd name="connsiteX2" fmla="*/ 4222750 w 4222750"/>
              <a:gd name="connsiteY2" fmla="*/ 296110 h 304800"/>
              <a:gd name="connsiteX3" fmla="*/ 4222750 w 4222750"/>
              <a:gd name="connsiteY3" fmla="*/ 31750 h 304800"/>
              <a:gd name="connsiteX4" fmla="*/ 0 w 4222750"/>
              <a:gd name="connsiteY4" fmla="*/ 0 h 304800"/>
              <a:gd name="connsiteX0" fmla="*/ 0 w 4222750"/>
              <a:gd name="connsiteY0" fmla="*/ 0 h 1701623"/>
              <a:gd name="connsiteX1" fmla="*/ 0 w 4222750"/>
              <a:gd name="connsiteY1" fmla="*/ 1701623 h 1701623"/>
              <a:gd name="connsiteX2" fmla="*/ 4222750 w 4222750"/>
              <a:gd name="connsiteY2" fmla="*/ 296110 h 1701623"/>
              <a:gd name="connsiteX3" fmla="*/ 4222750 w 4222750"/>
              <a:gd name="connsiteY3" fmla="*/ 31750 h 1701623"/>
              <a:gd name="connsiteX4" fmla="*/ 0 w 4222750"/>
              <a:gd name="connsiteY4" fmla="*/ 0 h 1701623"/>
              <a:gd name="connsiteX0" fmla="*/ 0 w 4222750"/>
              <a:gd name="connsiteY0" fmla="*/ 0 h 1753664"/>
              <a:gd name="connsiteX1" fmla="*/ 0 w 4222750"/>
              <a:gd name="connsiteY1" fmla="*/ 1701623 h 1753664"/>
              <a:gd name="connsiteX2" fmla="*/ 4222750 w 4222750"/>
              <a:gd name="connsiteY2" fmla="*/ 1753664 h 1753664"/>
              <a:gd name="connsiteX3" fmla="*/ 4222750 w 4222750"/>
              <a:gd name="connsiteY3" fmla="*/ 31750 h 1753664"/>
              <a:gd name="connsiteX4" fmla="*/ 0 w 4222750"/>
              <a:gd name="connsiteY4" fmla="*/ 0 h 1753664"/>
              <a:gd name="connsiteX0" fmla="*/ 0 w 8559800"/>
              <a:gd name="connsiteY0" fmla="*/ 0 h 1753664"/>
              <a:gd name="connsiteX1" fmla="*/ 0 w 8559800"/>
              <a:gd name="connsiteY1" fmla="*/ 1701623 h 1753664"/>
              <a:gd name="connsiteX2" fmla="*/ 4222750 w 8559800"/>
              <a:gd name="connsiteY2" fmla="*/ 1753664 h 1753664"/>
              <a:gd name="connsiteX3" fmla="*/ 8559800 w 8559800"/>
              <a:gd name="connsiteY3" fmla="*/ 107664 h 1753664"/>
              <a:gd name="connsiteX4" fmla="*/ 0 w 8559800"/>
              <a:gd name="connsiteY4" fmla="*/ 0 h 1753664"/>
              <a:gd name="connsiteX0" fmla="*/ 0 w 8559800"/>
              <a:gd name="connsiteY0" fmla="*/ 0 h 1806804"/>
              <a:gd name="connsiteX1" fmla="*/ 0 w 8559800"/>
              <a:gd name="connsiteY1" fmla="*/ 1701623 h 1806804"/>
              <a:gd name="connsiteX2" fmla="*/ 8553450 w 8559800"/>
              <a:gd name="connsiteY2" fmla="*/ 1806804 h 1806804"/>
              <a:gd name="connsiteX3" fmla="*/ 8559800 w 8559800"/>
              <a:gd name="connsiteY3" fmla="*/ 107664 h 1806804"/>
              <a:gd name="connsiteX4" fmla="*/ 0 w 8559800"/>
              <a:gd name="connsiteY4" fmla="*/ 0 h 180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59800" h="1806804">
                <a:moveTo>
                  <a:pt x="0" y="0"/>
                </a:moveTo>
                <a:lnTo>
                  <a:pt x="0" y="1701623"/>
                </a:lnTo>
                <a:lnTo>
                  <a:pt x="8553450" y="1806804"/>
                </a:lnTo>
                <a:cubicBezTo>
                  <a:pt x="8555567" y="1240424"/>
                  <a:pt x="8557683" y="674044"/>
                  <a:pt x="8559800" y="107664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7" name="Imagen 36"/>
          <p:cNvPicPr>
            <a:picLocks noChangeAspect="1"/>
          </p:cNvPicPr>
          <p:nvPr/>
        </p:nvPicPr>
        <p:blipFill rotWithShape="1">
          <a:blip r:embed="rId5"/>
          <a:srcRect l="30557" t="19414" r="57916" b="78793"/>
          <a:stretch/>
        </p:blipFill>
        <p:spPr>
          <a:xfrm>
            <a:off x="2695710" y="2578406"/>
            <a:ext cx="1527040" cy="158843"/>
          </a:xfrm>
          <a:prstGeom prst="rect">
            <a:avLst/>
          </a:prstGeom>
        </p:spPr>
      </p:pic>
      <p:sp>
        <p:nvSpPr>
          <p:cNvPr id="38" name="Forma libre 37"/>
          <p:cNvSpPr/>
          <p:nvPr/>
        </p:nvSpPr>
        <p:spPr>
          <a:xfrm>
            <a:off x="2654728" y="2529230"/>
            <a:ext cx="1689100" cy="260350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4089400 w 8547100"/>
              <a:gd name="connsiteY3" fmla="*/ 63500 h 393700"/>
              <a:gd name="connsiteX4" fmla="*/ 0 w 8547100"/>
              <a:gd name="connsiteY4" fmla="*/ 0 h 393700"/>
              <a:gd name="connsiteX0" fmla="*/ 0 w 4089400"/>
              <a:gd name="connsiteY0" fmla="*/ 0 h 311150"/>
              <a:gd name="connsiteX1" fmla="*/ 0 w 4089400"/>
              <a:gd name="connsiteY1" fmla="*/ 3048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4089400"/>
              <a:gd name="connsiteY0" fmla="*/ 0 h 311150"/>
              <a:gd name="connsiteX1" fmla="*/ 2419350 w 4089400"/>
              <a:gd name="connsiteY1" fmla="*/ 2921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1689100"/>
              <a:gd name="connsiteY0" fmla="*/ 0 h 260350"/>
              <a:gd name="connsiteX1" fmla="*/ 19050 w 1689100"/>
              <a:gd name="connsiteY1" fmla="*/ 24130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260350"/>
              <a:gd name="connsiteX1" fmla="*/ 6350 w 1689100"/>
              <a:gd name="connsiteY1" fmla="*/ 23495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100" h="260350">
                <a:moveTo>
                  <a:pt x="0" y="0"/>
                </a:moveTo>
                <a:lnTo>
                  <a:pt x="6350" y="234950"/>
                </a:lnTo>
                <a:lnTo>
                  <a:pt x="1689100" y="260350"/>
                </a:lnTo>
                <a:lnTo>
                  <a:pt x="168910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9" name="Forma libre 38"/>
          <p:cNvSpPr/>
          <p:nvPr/>
        </p:nvSpPr>
        <p:spPr>
          <a:xfrm>
            <a:off x="2669017" y="3638943"/>
            <a:ext cx="1670050" cy="612775"/>
          </a:xfrm>
          <a:custGeom>
            <a:avLst/>
            <a:gdLst>
              <a:gd name="connsiteX0" fmla="*/ 0 w 4229100"/>
              <a:gd name="connsiteY0" fmla="*/ 0 h 349250"/>
              <a:gd name="connsiteX1" fmla="*/ 0 w 4229100"/>
              <a:gd name="connsiteY1" fmla="*/ 304800 h 349250"/>
              <a:gd name="connsiteX2" fmla="*/ 4229100 w 4229100"/>
              <a:gd name="connsiteY2" fmla="*/ 349250 h 349250"/>
              <a:gd name="connsiteX3" fmla="*/ 4222750 w 4229100"/>
              <a:gd name="connsiteY3" fmla="*/ 31750 h 349250"/>
              <a:gd name="connsiteX4" fmla="*/ 0 w 4229100"/>
              <a:gd name="connsiteY4" fmla="*/ 0 h 349250"/>
              <a:gd name="connsiteX0" fmla="*/ 0 w 8547100"/>
              <a:gd name="connsiteY0" fmla="*/ 0 h 349250"/>
              <a:gd name="connsiteX1" fmla="*/ 0 w 8547100"/>
              <a:gd name="connsiteY1" fmla="*/ 304800 h 349250"/>
              <a:gd name="connsiteX2" fmla="*/ 4229100 w 8547100"/>
              <a:gd name="connsiteY2" fmla="*/ 349250 h 349250"/>
              <a:gd name="connsiteX3" fmla="*/ 8547100 w 8547100"/>
              <a:gd name="connsiteY3" fmla="*/ 95250 h 349250"/>
              <a:gd name="connsiteX4" fmla="*/ 0 w 8547100"/>
              <a:gd name="connsiteY4" fmla="*/ 0 h 34925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8547100 w 8547100"/>
              <a:gd name="connsiteY3" fmla="*/ 95250 h 393700"/>
              <a:gd name="connsiteX4" fmla="*/ 0 w 8547100"/>
              <a:gd name="connsiteY4" fmla="*/ 0 h 393700"/>
              <a:gd name="connsiteX0" fmla="*/ 0 w 8547100"/>
              <a:gd name="connsiteY0" fmla="*/ 0 h 393700"/>
              <a:gd name="connsiteX1" fmla="*/ 0 w 8547100"/>
              <a:gd name="connsiteY1" fmla="*/ 304800 h 393700"/>
              <a:gd name="connsiteX2" fmla="*/ 8547100 w 8547100"/>
              <a:gd name="connsiteY2" fmla="*/ 393700 h 393700"/>
              <a:gd name="connsiteX3" fmla="*/ 4089400 w 8547100"/>
              <a:gd name="connsiteY3" fmla="*/ 63500 h 393700"/>
              <a:gd name="connsiteX4" fmla="*/ 0 w 8547100"/>
              <a:gd name="connsiteY4" fmla="*/ 0 h 393700"/>
              <a:gd name="connsiteX0" fmla="*/ 0 w 4089400"/>
              <a:gd name="connsiteY0" fmla="*/ 0 h 311150"/>
              <a:gd name="connsiteX1" fmla="*/ 0 w 4089400"/>
              <a:gd name="connsiteY1" fmla="*/ 3048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4089400"/>
              <a:gd name="connsiteY0" fmla="*/ 0 h 311150"/>
              <a:gd name="connsiteX1" fmla="*/ 2419350 w 4089400"/>
              <a:gd name="connsiteY1" fmla="*/ 292100 h 311150"/>
              <a:gd name="connsiteX2" fmla="*/ 4089400 w 4089400"/>
              <a:gd name="connsiteY2" fmla="*/ 311150 h 311150"/>
              <a:gd name="connsiteX3" fmla="*/ 4089400 w 4089400"/>
              <a:gd name="connsiteY3" fmla="*/ 63500 h 311150"/>
              <a:gd name="connsiteX4" fmla="*/ 0 w 4089400"/>
              <a:gd name="connsiteY4" fmla="*/ 0 h 311150"/>
              <a:gd name="connsiteX0" fmla="*/ 0 w 1689100"/>
              <a:gd name="connsiteY0" fmla="*/ 0 h 260350"/>
              <a:gd name="connsiteX1" fmla="*/ 19050 w 1689100"/>
              <a:gd name="connsiteY1" fmla="*/ 24130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260350"/>
              <a:gd name="connsiteX1" fmla="*/ 6350 w 1689100"/>
              <a:gd name="connsiteY1" fmla="*/ 234950 h 260350"/>
              <a:gd name="connsiteX2" fmla="*/ 1689100 w 1689100"/>
              <a:gd name="connsiteY2" fmla="*/ 260350 h 260350"/>
              <a:gd name="connsiteX3" fmla="*/ 1689100 w 1689100"/>
              <a:gd name="connsiteY3" fmla="*/ 12700 h 260350"/>
              <a:gd name="connsiteX4" fmla="*/ 0 w 1689100"/>
              <a:gd name="connsiteY4" fmla="*/ 0 h 260350"/>
              <a:gd name="connsiteX0" fmla="*/ 0 w 1689100"/>
              <a:gd name="connsiteY0" fmla="*/ 0 h 612775"/>
              <a:gd name="connsiteX1" fmla="*/ 6350 w 1689100"/>
              <a:gd name="connsiteY1" fmla="*/ 234950 h 612775"/>
              <a:gd name="connsiteX2" fmla="*/ 1670050 w 1689100"/>
              <a:gd name="connsiteY2" fmla="*/ 612775 h 612775"/>
              <a:gd name="connsiteX3" fmla="*/ 1689100 w 1689100"/>
              <a:gd name="connsiteY3" fmla="*/ 12700 h 612775"/>
              <a:gd name="connsiteX4" fmla="*/ 0 w 1689100"/>
              <a:gd name="connsiteY4" fmla="*/ 0 h 612775"/>
              <a:gd name="connsiteX0" fmla="*/ 0 w 1670050"/>
              <a:gd name="connsiteY0" fmla="*/ 0 h 612775"/>
              <a:gd name="connsiteX1" fmla="*/ 6350 w 1670050"/>
              <a:gd name="connsiteY1" fmla="*/ 234950 h 612775"/>
              <a:gd name="connsiteX2" fmla="*/ 1670050 w 1670050"/>
              <a:gd name="connsiteY2" fmla="*/ 612775 h 612775"/>
              <a:gd name="connsiteX3" fmla="*/ 1670050 w 1670050"/>
              <a:gd name="connsiteY3" fmla="*/ 12700 h 612775"/>
              <a:gd name="connsiteX4" fmla="*/ 0 w 1670050"/>
              <a:gd name="connsiteY4" fmla="*/ 0 h 612775"/>
              <a:gd name="connsiteX0" fmla="*/ 0 w 1670050"/>
              <a:gd name="connsiteY0" fmla="*/ 0 h 612775"/>
              <a:gd name="connsiteX1" fmla="*/ 1588 w 1670050"/>
              <a:gd name="connsiteY1" fmla="*/ 601663 h 612775"/>
              <a:gd name="connsiteX2" fmla="*/ 1670050 w 1670050"/>
              <a:gd name="connsiteY2" fmla="*/ 612775 h 612775"/>
              <a:gd name="connsiteX3" fmla="*/ 1670050 w 1670050"/>
              <a:gd name="connsiteY3" fmla="*/ 12700 h 612775"/>
              <a:gd name="connsiteX4" fmla="*/ 0 w 1670050"/>
              <a:gd name="connsiteY4" fmla="*/ 0 h 61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050" h="612775">
                <a:moveTo>
                  <a:pt x="0" y="0"/>
                </a:moveTo>
                <a:cubicBezTo>
                  <a:pt x="529" y="200554"/>
                  <a:pt x="1059" y="401109"/>
                  <a:pt x="1588" y="601663"/>
                </a:cubicBezTo>
                <a:lnTo>
                  <a:pt x="1670050" y="612775"/>
                </a:lnTo>
                <a:lnTo>
                  <a:pt x="1670050" y="12700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0" name="Rectángulo 39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41" name="Rectángulo 40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25951165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474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75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76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77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78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79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80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481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482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483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484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485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486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487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488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489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490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491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492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493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494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495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496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497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498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499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500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01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02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503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504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505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506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507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508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509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510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511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12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13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14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15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16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517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18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19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20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21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22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523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524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525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526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527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528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529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30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31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32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33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34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35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36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37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38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539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40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41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42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543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544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545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46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547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548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549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550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551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552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553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554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555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556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57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58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59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60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61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62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63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64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65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66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67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68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569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70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71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572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573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574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575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576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577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578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79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80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81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582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83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84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85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86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87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88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89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590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91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92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593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594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595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596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97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598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599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600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601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602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603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604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605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606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607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608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609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610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611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612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13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14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15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16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17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18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19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20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621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622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623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624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625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626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627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28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29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30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31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32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33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34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35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36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37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638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639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640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641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642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643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644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645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646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47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648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649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50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651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652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653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654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655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656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57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58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59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60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61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62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63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64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65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66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667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68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69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670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671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672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673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674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675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676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77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678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79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80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81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82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83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84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85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86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87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88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89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90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91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92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693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694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695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696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697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698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699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00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01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02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703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704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05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06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07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708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09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710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711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12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13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14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715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716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717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718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719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720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721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722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723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724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725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26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27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28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729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30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731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732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33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34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35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736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737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738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739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740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741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742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743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744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45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746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747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48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49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50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51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52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53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54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755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756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57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58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59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760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61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762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763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64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65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66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767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768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769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770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771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772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773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774" name="Elipse 773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775" name="Grupo 774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776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7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2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797" name="Rectángulo 796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798" name="Rectángulo 797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24776260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1175" y="6395703"/>
            <a:ext cx="2958498" cy="456617"/>
          </a:xfrm>
          <a:prstGeom prst="rect">
            <a:avLst/>
          </a:prstGeom>
        </p:spPr>
      </p:pic>
      <p:sp>
        <p:nvSpPr>
          <p:cNvPr id="5" name="Título 1"/>
          <p:cNvSpPr txBox="1">
            <a:spLocks/>
          </p:cNvSpPr>
          <p:nvPr/>
        </p:nvSpPr>
        <p:spPr>
          <a:xfrm>
            <a:off x="230707" y="129894"/>
            <a:ext cx="7644624" cy="42496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1000"/>
              </a:spcBef>
            </a:pPr>
            <a:endParaRPr lang="es-PE" sz="3200" b="1" dirty="0">
              <a:solidFill>
                <a:srgbClr val="C00000"/>
              </a:solidFill>
              <a:latin typeface="Stag Book" panose="02000503060000020004" pitchFamily="50" charset="0"/>
              <a:ea typeface="+mn-ea"/>
              <a:cs typeface="+mn-cs"/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9695603" y="34224"/>
            <a:ext cx="2472880" cy="10743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Rectángulo 28"/>
          <p:cNvSpPr/>
          <p:nvPr/>
        </p:nvSpPr>
        <p:spPr>
          <a:xfrm>
            <a:off x="6094427" y="399858"/>
            <a:ext cx="535734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3200" b="1" dirty="0"/>
              <a:t>CRONOGRAMA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254428" y="218317"/>
            <a:ext cx="3390885" cy="1353610"/>
            <a:chOff x="254428" y="218317"/>
            <a:chExt cx="3390885" cy="1353610"/>
          </a:xfrm>
        </p:grpSpPr>
        <p:sp>
          <p:nvSpPr>
            <p:cNvPr id="6" name="Google Shape;151;p14">
              <a:extLst>
                <a:ext uri="{FF2B5EF4-FFF2-40B4-BE49-F238E27FC236}">
                  <a16:creationId xmlns:a16="http://schemas.microsoft.com/office/drawing/2014/main" id="{A4ED2992-D0B4-40AC-BA14-312E11D8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053" y="218317"/>
              <a:ext cx="2475016" cy="500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AE00"/>
                </a:buClr>
                <a:buSzPts val="2400"/>
                <a:buFont typeface="Open Sans SemiBold" panose="020B0706030804020204" pitchFamily="34" charset="0"/>
                <a:buNone/>
              </a:pPr>
              <a:r>
                <a:rPr lang="en-US" altLang="es-EC" sz="3200" b="1" dirty="0">
                  <a:solidFill>
                    <a:srgbClr val="FFAE00"/>
                  </a:solidFill>
                  <a:latin typeface="Calibri" panose="020F050202020403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 INFORMO</a:t>
              </a:r>
              <a:endParaRPr lang="es-EC" altLang="es-EC" sz="1800" dirty="0">
                <a:latin typeface="Calibri" panose="020F050202020403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7" name="Google Shape;141;p14">
              <a:extLst>
                <a:ext uri="{FF2B5EF4-FFF2-40B4-BE49-F238E27FC236}">
                  <a16:creationId xmlns:a16="http://schemas.microsoft.com/office/drawing/2014/main" id="{AF238E96-53A3-4C94-908A-EE15CD84F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28" y="599154"/>
              <a:ext cx="8128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383838"/>
                </a:buClr>
                <a:buSzPts val="2100"/>
                <a:buFont typeface="Montserrat" panose="00000500000000000000" pitchFamily="50" charset="0"/>
                <a:buNone/>
              </a:pPr>
              <a:r>
                <a:rPr lang="en-US" altLang="es-EC" sz="1200" b="1" dirty="0">
                  <a:solidFill>
                    <a:srgbClr val="383838"/>
                  </a:solidFill>
                  <a:latin typeface="Calibri" panose="020F0502020204030204" pitchFamily="34" charset="0"/>
                  <a:sym typeface="Montserrat" panose="00000500000000000000" pitchFamily="50" charset="0"/>
                </a:rPr>
                <a:t>PASO 01</a:t>
              </a:r>
              <a:endParaRPr lang="es-EC" altLang="es-EC" sz="900" b="1" dirty="0">
                <a:latin typeface="Calibri" panose="020F0502020204030204" pitchFamily="34" charset="0"/>
              </a:endParaRPr>
            </a:p>
          </p:txBody>
        </p:sp>
        <p:grpSp>
          <p:nvGrpSpPr>
            <p:cNvPr id="8" name="Grupo 7"/>
            <p:cNvGrpSpPr/>
            <p:nvPr/>
          </p:nvGrpSpPr>
          <p:grpSpPr>
            <a:xfrm>
              <a:off x="302053" y="843510"/>
              <a:ext cx="3343260" cy="728417"/>
              <a:chOff x="302053" y="843510"/>
              <a:chExt cx="3343260" cy="728417"/>
            </a:xfrm>
          </p:grpSpPr>
          <p:sp>
            <p:nvSpPr>
              <p:cNvPr id="9" name="Google Shape;123;p14">
                <a:extLst>
                  <a:ext uri="{FF2B5EF4-FFF2-40B4-BE49-F238E27FC236}">
                    <a16:creationId xmlns:a16="http://schemas.microsoft.com/office/drawing/2014/main" id="{EF6818A9-8A5A-4DCC-95E8-E41AEE6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843510"/>
                <a:ext cx="726374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3313417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Google Shape;124;p14">
                <a:extLst>
                  <a:ext uri="{FF2B5EF4-FFF2-40B4-BE49-F238E27FC236}">
                    <a16:creationId xmlns:a16="http://schemas.microsoft.com/office/drawing/2014/main" id="{C4401983-B9B8-410D-B6F4-A18F5C44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4" y="121"/>
                      <a:pt x="494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1" name="Google Shape;125;p14">
                <a:extLst>
                  <a:ext uri="{FF2B5EF4-FFF2-40B4-BE49-F238E27FC236}">
                    <a16:creationId xmlns:a16="http://schemas.microsoft.com/office/drawing/2014/main" id="{C59475BA-AFD8-4D31-A909-426153DB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Google Shape;126;p14">
                <a:extLst>
                  <a:ext uri="{FF2B5EF4-FFF2-40B4-BE49-F238E27FC236}">
                    <a16:creationId xmlns:a16="http://schemas.microsoft.com/office/drawing/2014/main" id="{1E0E91FF-4DBF-4C85-ADD1-28278AF7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33846865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4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4" y="2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3" name="Google Shape;127;p14">
                <a:extLst>
                  <a:ext uri="{FF2B5EF4-FFF2-40B4-BE49-F238E27FC236}">
                    <a16:creationId xmlns:a16="http://schemas.microsoft.com/office/drawing/2014/main" id="{3FFA4964-D1AB-472F-BA2E-43215F23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843510"/>
                <a:ext cx="726885" cy="363187"/>
              </a:xfrm>
              <a:custGeom>
                <a:avLst/>
                <a:gdLst>
                  <a:gd name="T0" fmla="*/ 2147483646 w 548"/>
                  <a:gd name="T1" fmla="*/ 933313004 h 274"/>
                  <a:gd name="T2" fmla="*/ 934629528 w 548"/>
                  <a:gd name="T3" fmla="*/ 2147483646 h 274"/>
                  <a:gd name="T4" fmla="*/ 0 w 548"/>
                  <a:gd name="T5" fmla="*/ 2147483646 h 274"/>
                  <a:gd name="T6" fmla="*/ 2147483646 w 548"/>
                  <a:gd name="T7" fmla="*/ 0 h 274"/>
                  <a:gd name="T8" fmla="*/ 2147483646 w 548"/>
                  <a:gd name="T9" fmla="*/ 2147483646 h 274"/>
                  <a:gd name="T10" fmla="*/ 2147483646 w 548"/>
                  <a:gd name="T11" fmla="*/ 2147483646 h 274"/>
                  <a:gd name="T12" fmla="*/ 2147483646 w 548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4" extrusionOk="0">
                    <a:moveTo>
                      <a:pt x="274" y="55"/>
                    </a:moveTo>
                    <a:cubicBezTo>
                      <a:pt x="153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5" y="0"/>
                      <a:pt x="548" y="123"/>
                      <a:pt x="548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6500" cap="flat" cmpd="sng">
                <a:solidFill>
                  <a:srgbClr val="FFFFFF"/>
                </a:solidFill>
                <a:prstDash val="solid"/>
                <a:miter lim="524287"/>
                <a:headEnd type="none" w="sm" len="sm"/>
                <a:tailEnd type="none" w="sm" len="sm"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Google Shape;128;p14">
                <a:extLst>
                  <a:ext uri="{FF2B5EF4-FFF2-40B4-BE49-F238E27FC236}">
                    <a16:creationId xmlns:a16="http://schemas.microsoft.com/office/drawing/2014/main" id="{AC320DC5-742A-4C68-9A06-655BCE70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5" name="Google Shape;129;p14">
                <a:extLst>
                  <a:ext uri="{FF2B5EF4-FFF2-40B4-BE49-F238E27FC236}">
                    <a16:creationId xmlns:a16="http://schemas.microsoft.com/office/drawing/2014/main" id="{7F1DA4DB-9BEE-41A3-8A15-C953AC72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939" y="1206697"/>
                <a:ext cx="726374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3313417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6" name="Google Shape;130;p14">
                <a:extLst>
                  <a:ext uri="{FF2B5EF4-FFF2-40B4-BE49-F238E27FC236}">
                    <a16:creationId xmlns:a16="http://schemas.microsoft.com/office/drawing/2014/main" id="{FFEE18AD-6432-496F-9DCE-86B9144C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568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50823576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5" y="55"/>
                    </a:moveTo>
                    <a:cubicBezTo>
                      <a:pt x="154" y="55"/>
                      <a:pt x="56" y="154"/>
                      <a:pt x="56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5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4" y="274"/>
                      <a:pt x="494" y="274"/>
                      <a:pt x="494" y="274"/>
                    </a:cubicBezTo>
                    <a:cubicBezTo>
                      <a:pt x="494" y="154"/>
                      <a:pt x="395" y="55"/>
                      <a:pt x="275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7" name="Google Shape;131;p14">
                <a:extLst>
                  <a:ext uri="{FF2B5EF4-FFF2-40B4-BE49-F238E27FC236}">
                    <a16:creationId xmlns:a16="http://schemas.microsoft.com/office/drawing/2014/main" id="{D69E911E-167A-49A2-A101-19BBEAE1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8" name="Google Shape;132;p14">
                <a:extLst>
                  <a:ext uri="{FF2B5EF4-FFF2-40B4-BE49-F238E27FC236}">
                    <a16:creationId xmlns:a16="http://schemas.microsoft.com/office/drawing/2014/main" id="{2BDFE099-4F5E-4A7F-97D5-0801183F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30" y="1206697"/>
                <a:ext cx="727906" cy="365230"/>
              </a:xfrm>
              <a:custGeom>
                <a:avLst/>
                <a:gdLst>
                  <a:gd name="T0" fmla="*/ 2147483646 w 549"/>
                  <a:gd name="T1" fmla="*/ 2147483646 h 275"/>
                  <a:gd name="T2" fmla="*/ 0 w 549"/>
                  <a:gd name="T3" fmla="*/ 0 h 275"/>
                  <a:gd name="T4" fmla="*/ 950823576 w 549"/>
                  <a:gd name="T5" fmla="*/ 0 h 275"/>
                  <a:gd name="T6" fmla="*/ 2147483646 w 549"/>
                  <a:gd name="T7" fmla="*/ 2147483646 h 275"/>
                  <a:gd name="T8" fmla="*/ 2147483646 w 549"/>
                  <a:gd name="T9" fmla="*/ 0 h 275"/>
                  <a:gd name="T10" fmla="*/ 2147483646 w 549"/>
                  <a:gd name="T11" fmla="*/ 0 h 275"/>
                  <a:gd name="T12" fmla="*/ 2147483646 w 549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5" extrusionOk="0">
                    <a:moveTo>
                      <a:pt x="275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21"/>
                      <a:pt x="154" y="219"/>
                      <a:pt x="275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152"/>
                      <a:pt x="426" y="275"/>
                      <a:pt x="275" y="27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19" name="Google Shape;133;p14">
                <a:extLst>
                  <a:ext uri="{FF2B5EF4-FFF2-40B4-BE49-F238E27FC236}">
                    <a16:creationId xmlns:a16="http://schemas.microsoft.com/office/drawing/2014/main" id="{695A706E-0AAC-43AA-B27A-9B93F0AC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0" name="Google Shape;134;p14">
                <a:extLst>
                  <a:ext uri="{FF2B5EF4-FFF2-40B4-BE49-F238E27FC236}">
                    <a16:creationId xmlns:a16="http://schemas.microsoft.com/office/drawing/2014/main" id="{61D32506-B9D2-4B2E-868D-76123A3C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91" y="843510"/>
                <a:ext cx="727906" cy="363187"/>
              </a:xfrm>
              <a:custGeom>
                <a:avLst/>
                <a:gdLst>
                  <a:gd name="T0" fmla="*/ 2147483646 w 549"/>
                  <a:gd name="T1" fmla="*/ 933313004 h 274"/>
                  <a:gd name="T2" fmla="*/ 933846865 w 549"/>
                  <a:gd name="T3" fmla="*/ 2147483646 h 274"/>
                  <a:gd name="T4" fmla="*/ 0 w 549"/>
                  <a:gd name="T5" fmla="*/ 2147483646 h 274"/>
                  <a:gd name="T6" fmla="*/ 2147483646 w 549"/>
                  <a:gd name="T7" fmla="*/ 0 h 274"/>
                  <a:gd name="T8" fmla="*/ 2147483646 w 549"/>
                  <a:gd name="T9" fmla="*/ 2147483646 h 274"/>
                  <a:gd name="T10" fmla="*/ 2147483646 w 549"/>
                  <a:gd name="T11" fmla="*/ 2147483646 h 274"/>
                  <a:gd name="T12" fmla="*/ 2147483646 w 549"/>
                  <a:gd name="T13" fmla="*/ 933313004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9" h="274" extrusionOk="0">
                    <a:moveTo>
                      <a:pt x="274" y="55"/>
                    </a:moveTo>
                    <a:cubicBezTo>
                      <a:pt x="154" y="55"/>
                      <a:pt x="55" y="154"/>
                      <a:pt x="55" y="274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123"/>
                      <a:pt x="123" y="0"/>
                      <a:pt x="274" y="0"/>
                    </a:cubicBezTo>
                    <a:cubicBezTo>
                      <a:pt x="426" y="0"/>
                      <a:pt x="549" y="123"/>
                      <a:pt x="549" y="274"/>
                    </a:cubicBezTo>
                    <a:cubicBezTo>
                      <a:pt x="493" y="274"/>
                      <a:pt x="493" y="274"/>
                      <a:pt x="493" y="274"/>
                    </a:cubicBezTo>
                    <a:cubicBezTo>
                      <a:pt x="493" y="154"/>
                      <a:pt x="395" y="55"/>
                      <a:pt x="274" y="5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1" name="Google Shape;135;p14">
                <a:extLst>
                  <a:ext uri="{FF2B5EF4-FFF2-40B4-BE49-F238E27FC236}">
                    <a16:creationId xmlns:a16="http://schemas.microsoft.com/office/drawing/2014/main" id="{900CFFC1-C97A-4C0E-82B8-F582066F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53" y="1206697"/>
                <a:ext cx="726885" cy="365230"/>
              </a:xfrm>
              <a:custGeom>
                <a:avLst/>
                <a:gdLst>
                  <a:gd name="T0" fmla="*/ 2147483646 w 548"/>
                  <a:gd name="T1" fmla="*/ 2147483646 h 275"/>
                  <a:gd name="T2" fmla="*/ 0 w 548"/>
                  <a:gd name="T3" fmla="*/ 0 h 275"/>
                  <a:gd name="T4" fmla="*/ 934629528 w 548"/>
                  <a:gd name="T5" fmla="*/ 0 h 275"/>
                  <a:gd name="T6" fmla="*/ 2147483646 w 548"/>
                  <a:gd name="T7" fmla="*/ 2147483646 h 275"/>
                  <a:gd name="T8" fmla="*/ 2147483646 w 548"/>
                  <a:gd name="T9" fmla="*/ 0 h 275"/>
                  <a:gd name="T10" fmla="*/ 2147483646 w 548"/>
                  <a:gd name="T11" fmla="*/ 0 h 275"/>
                  <a:gd name="T12" fmla="*/ 2147483646 w 548"/>
                  <a:gd name="T13" fmla="*/ 2147483646 h 2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8" h="275" extrusionOk="0">
                    <a:moveTo>
                      <a:pt x="274" y="275"/>
                    </a:moveTo>
                    <a:cubicBezTo>
                      <a:pt x="123" y="275"/>
                      <a:pt x="0" y="152"/>
                      <a:pt x="0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21"/>
                      <a:pt x="153" y="219"/>
                      <a:pt x="274" y="219"/>
                    </a:cubicBezTo>
                    <a:cubicBezTo>
                      <a:pt x="395" y="219"/>
                      <a:pt x="493" y="121"/>
                      <a:pt x="493" y="0"/>
                    </a:cubicBezTo>
                    <a:cubicBezTo>
                      <a:pt x="548" y="0"/>
                      <a:pt x="548" y="0"/>
                      <a:pt x="548" y="0"/>
                    </a:cubicBezTo>
                    <a:cubicBezTo>
                      <a:pt x="548" y="152"/>
                      <a:pt x="425" y="275"/>
                      <a:pt x="274" y="275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2" name="Google Shape;136;p14">
                <a:extLst>
                  <a:ext uri="{FF2B5EF4-FFF2-40B4-BE49-F238E27FC236}">
                    <a16:creationId xmlns:a16="http://schemas.microsoft.com/office/drawing/2014/main" id="{7CD3B21F-5C8C-4F79-B38B-03D343D7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83" y="1074397"/>
                <a:ext cx="224246" cy="266644"/>
              </a:xfrm>
              <a:custGeom>
                <a:avLst/>
                <a:gdLst>
                  <a:gd name="T0" fmla="*/ 1071331065 w 169"/>
                  <a:gd name="T1" fmla="*/ 2147483646 h 201"/>
                  <a:gd name="T2" fmla="*/ 1071331065 w 169"/>
                  <a:gd name="T3" fmla="*/ 2147483646 h 201"/>
                  <a:gd name="T4" fmla="*/ 1921592571 w 169"/>
                  <a:gd name="T5" fmla="*/ 2147483646 h 201"/>
                  <a:gd name="T6" fmla="*/ 952291072 w 169"/>
                  <a:gd name="T7" fmla="*/ 2147483646 h 201"/>
                  <a:gd name="T8" fmla="*/ 1802552579 w 169"/>
                  <a:gd name="T9" fmla="*/ 2147483646 h 201"/>
                  <a:gd name="T10" fmla="*/ 1394430190 w 169"/>
                  <a:gd name="T11" fmla="*/ 1682717350 h 201"/>
                  <a:gd name="T12" fmla="*/ 1428438671 w 169"/>
                  <a:gd name="T13" fmla="*/ 2147483646 h 201"/>
                  <a:gd name="T14" fmla="*/ 1445444973 w 169"/>
                  <a:gd name="T15" fmla="*/ 2147483646 h 201"/>
                  <a:gd name="T16" fmla="*/ 1547474539 w 169"/>
                  <a:gd name="T17" fmla="*/ 1682717350 h 201"/>
                  <a:gd name="T18" fmla="*/ 1037318460 w 169"/>
                  <a:gd name="T19" fmla="*/ 1563738584 h 201"/>
                  <a:gd name="T20" fmla="*/ 1037318460 w 169"/>
                  <a:gd name="T21" fmla="*/ 1223796310 h 201"/>
                  <a:gd name="T22" fmla="*/ 1666510408 w 169"/>
                  <a:gd name="T23" fmla="*/ 1393765386 h 201"/>
                  <a:gd name="T24" fmla="*/ 2006615835 w 169"/>
                  <a:gd name="T25" fmla="*/ 1393765386 h 201"/>
                  <a:gd name="T26" fmla="*/ 493149777 w 169"/>
                  <a:gd name="T27" fmla="*/ 1087819400 h 201"/>
                  <a:gd name="T28" fmla="*/ 969297375 w 169"/>
                  <a:gd name="T29" fmla="*/ 2147483646 h 201"/>
                  <a:gd name="T30" fmla="*/ 1207373236 w 169"/>
                  <a:gd name="T31" fmla="*/ 1682717350 h 201"/>
                  <a:gd name="T32" fmla="*/ 748231940 w 169"/>
                  <a:gd name="T33" fmla="*/ 1393765386 h 201"/>
                  <a:gd name="T34" fmla="*/ 1326409104 w 169"/>
                  <a:gd name="T35" fmla="*/ 1393765386 h 201"/>
                  <a:gd name="T36" fmla="*/ 1394430190 w 169"/>
                  <a:gd name="T37" fmla="*/ 1563738584 h 201"/>
                  <a:gd name="T38" fmla="*/ 1547474539 w 169"/>
                  <a:gd name="T39" fmla="*/ 1393765386 h 201"/>
                  <a:gd name="T40" fmla="*/ 2040628440 w 169"/>
                  <a:gd name="T41" fmla="*/ 1189800021 h 201"/>
                  <a:gd name="T42" fmla="*/ 1836565183 w 169"/>
                  <a:gd name="T43" fmla="*/ 1682717350 h 201"/>
                  <a:gd name="T44" fmla="*/ 1734531493 w 169"/>
                  <a:gd name="T45" fmla="*/ 2147483646 h 201"/>
                  <a:gd name="T46" fmla="*/ 2147483646 w 169"/>
                  <a:gd name="T47" fmla="*/ 1750705804 h 201"/>
                  <a:gd name="T48" fmla="*/ 1445444973 w 169"/>
                  <a:gd name="T49" fmla="*/ 0 h 201"/>
                  <a:gd name="T50" fmla="*/ 1326409104 w 169"/>
                  <a:gd name="T51" fmla="*/ 288951964 h 201"/>
                  <a:gd name="T52" fmla="*/ 1547474539 w 169"/>
                  <a:gd name="T53" fmla="*/ 288951964 h 201"/>
                  <a:gd name="T54" fmla="*/ 2074636920 w 169"/>
                  <a:gd name="T55" fmla="*/ 118978765 h 201"/>
                  <a:gd name="T56" fmla="*/ 1853571486 w 169"/>
                  <a:gd name="T57" fmla="*/ 339942274 h 201"/>
                  <a:gd name="T58" fmla="*/ 2023622137 w 169"/>
                  <a:gd name="T59" fmla="*/ 441927018 h 201"/>
                  <a:gd name="T60" fmla="*/ 2147483646 w 169"/>
                  <a:gd name="T61" fmla="*/ 458925162 h 201"/>
                  <a:gd name="T62" fmla="*/ 2147483646 w 169"/>
                  <a:gd name="T63" fmla="*/ 577903928 h 201"/>
                  <a:gd name="T64" fmla="*/ 2147483646 w 169"/>
                  <a:gd name="T65" fmla="*/ 730878982 h 201"/>
                  <a:gd name="T66" fmla="*/ 2147483646 w 169"/>
                  <a:gd name="T67" fmla="*/ 1002832801 h 201"/>
                  <a:gd name="T68" fmla="*/ 2147483646 w 169"/>
                  <a:gd name="T69" fmla="*/ 951842491 h 201"/>
                  <a:gd name="T70" fmla="*/ 2147483646 w 169"/>
                  <a:gd name="T71" fmla="*/ 1155807855 h 201"/>
                  <a:gd name="T72" fmla="*/ 2147483646 w 169"/>
                  <a:gd name="T73" fmla="*/ 1597734873 h 201"/>
                  <a:gd name="T74" fmla="*/ 2147483646 w 169"/>
                  <a:gd name="T75" fmla="*/ 1427761675 h 201"/>
                  <a:gd name="T76" fmla="*/ 2147483646 w 169"/>
                  <a:gd name="T77" fmla="*/ 1631727039 h 201"/>
                  <a:gd name="T78" fmla="*/ 969297375 w 169"/>
                  <a:gd name="T79" fmla="*/ 475919184 h 201"/>
                  <a:gd name="T80" fmla="*/ 918282592 w 169"/>
                  <a:gd name="T81" fmla="*/ 169973199 h 201"/>
                  <a:gd name="T82" fmla="*/ 748231940 w 169"/>
                  <a:gd name="T83" fmla="*/ 271953819 h 201"/>
                  <a:gd name="T84" fmla="*/ 612189769 w 169"/>
                  <a:gd name="T85" fmla="*/ 730878982 h 201"/>
                  <a:gd name="T86" fmla="*/ 459141296 w 169"/>
                  <a:gd name="T87" fmla="*/ 441927018 h 201"/>
                  <a:gd name="T88" fmla="*/ 323099125 w 169"/>
                  <a:gd name="T89" fmla="*/ 611896094 h 201"/>
                  <a:gd name="T90" fmla="*/ 408126513 w 169"/>
                  <a:gd name="T91" fmla="*/ 1070821256 h 201"/>
                  <a:gd name="T92" fmla="*/ 119035869 w 169"/>
                  <a:gd name="T93" fmla="*/ 917846202 h 201"/>
                  <a:gd name="T94" fmla="*/ 85027388 w 169"/>
                  <a:gd name="T95" fmla="*/ 1121811566 h 201"/>
                  <a:gd name="T96" fmla="*/ 408126513 w 169"/>
                  <a:gd name="T97" fmla="*/ 1512748274 h 201"/>
                  <a:gd name="T98" fmla="*/ 102029566 w 169"/>
                  <a:gd name="T99" fmla="*/ 1461753841 h 201"/>
                  <a:gd name="T100" fmla="*/ 136042171 w 169"/>
                  <a:gd name="T101" fmla="*/ 1665723328 h 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9" h="201" extrusionOk="0">
                    <a:moveTo>
                      <a:pt x="113" y="194"/>
                    </a:moveTo>
                    <a:cubicBezTo>
                      <a:pt x="113" y="198"/>
                      <a:pt x="110" y="201"/>
                      <a:pt x="106" y="201"/>
                    </a:cubicBezTo>
                    <a:cubicBezTo>
                      <a:pt x="63" y="201"/>
                      <a:pt x="63" y="201"/>
                      <a:pt x="63" y="201"/>
                    </a:cubicBezTo>
                    <a:cubicBezTo>
                      <a:pt x="59" y="201"/>
                      <a:pt x="56" y="198"/>
                      <a:pt x="56" y="194"/>
                    </a:cubicBezTo>
                    <a:cubicBezTo>
                      <a:pt x="56" y="194"/>
                      <a:pt x="56" y="194"/>
                      <a:pt x="56" y="194"/>
                    </a:cubicBezTo>
                    <a:cubicBezTo>
                      <a:pt x="56" y="190"/>
                      <a:pt x="59" y="187"/>
                      <a:pt x="63" y="187"/>
                    </a:cubicBezTo>
                    <a:cubicBezTo>
                      <a:pt x="106" y="187"/>
                      <a:pt x="106" y="187"/>
                      <a:pt x="106" y="187"/>
                    </a:cubicBezTo>
                    <a:cubicBezTo>
                      <a:pt x="110" y="187"/>
                      <a:pt x="113" y="190"/>
                      <a:pt x="113" y="194"/>
                    </a:cubicBezTo>
                    <a:close/>
                    <a:moveTo>
                      <a:pt x="113" y="176"/>
                    </a:moveTo>
                    <a:cubicBezTo>
                      <a:pt x="113" y="172"/>
                      <a:pt x="110" y="169"/>
                      <a:pt x="106" y="169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59" y="169"/>
                      <a:pt x="56" y="172"/>
                      <a:pt x="56" y="176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56" y="180"/>
                      <a:pt x="59" y="183"/>
                      <a:pt x="63" y="183"/>
                    </a:cubicBezTo>
                    <a:cubicBezTo>
                      <a:pt x="106" y="183"/>
                      <a:pt x="106" y="183"/>
                      <a:pt x="106" y="183"/>
                    </a:cubicBezTo>
                    <a:cubicBezTo>
                      <a:pt x="110" y="183"/>
                      <a:pt x="113" y="180"/>
                      <a:pt x="113" y="176"/>
                    </a:cubicBezTo>
                    <a:close/>
                    <a:moveTo>
                      <a:pt x="91" y="99"/>
                    </a:moveTo>
                    <a:cubicBezTo>
                      <a:pt x="82" y="99"/>
                      <a:pt x="82" y="99"/>
                      <a:pt x="82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5"/>
                      <a:pt x="82" y="165"/>
                      <a:pt x="84" y="165"/>
                    </a:cubicBezTo>
                    <a:cubicBezTo>
                      <a:pt x="84" y="165"/>
                      <a:pt x="84" y="165"/>
                      <a:pt x="84" y="165"/>
                    </a:cubicBezTo>
                    <a:cubicBezTo>
                      <a:pt x="84" y="165"/>
                      <a:pt x="84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87" y="165"/>
                      <a:pt x="89" y="165"/>
                      <a:pt x="91" y="165"/>
                    </a:cubicBezTo>
                    <a:lnTo>
                      <a:pt x="91" y="99"/>
                    </a:lnTo>
                    <a:close/>
                    <a:moveTo>
                      <a:pt x="61" y="72"/>
                    </a:moveTo>
                    <a:cubicBezTo>
                      <a:pt x="56" y="72"/>
                      <a:pt x="51" y="77"/>
                      <a:pt x="51" y="82"/>
                    </a:cubicBezTo>
                    <a:cubicBezTo>
                      <a:pt x="51" y="88"/>
                      <a:pt x="56" y="92"/>
                      <a:pt x="61" y="92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77"/>
                      <a:pt x="67" y="72"/>
                      <a:pt x="61" y="72"/>
                    </a:cubicBezTo>
                    <a:close/>
                    <a:moveTo>
                      <a:pt x="118" y="82"/>
                    </a:moveTo>
                    <a:cubicBezTo>
                      <a:pt x="118" y="77"/>
                      <a:pt x="114" y="72"/>
                      <a:pt x="108" y="72"/>
                    </a:cubicBezTo>
                    <a:cubicBezTo>
                      <a:pt x="102" y="72"/>
                      <a:pt x="98" y="77"/>
                      <a:pt x="98" y="8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4" y="92"/>
                      <a:pt x="118" y="88"/>
                      <a:pt x="118" y="82"/>
                    </a:cubicBezTo>
                    <a:close/>
                    <a:moveTo>
                      <a:pt x="140" y="64"/>
                    </a:moveTo>
                    <a:cubicBezTo>
                      <a:pt x="136" y="46"/>
                      <a:pt x="114" y="27"/>
                      <a:pt x="85" y="27"/>
                    </a:cubicBezTo>
                    <a:cubicBezTo>
                      <a:pt x="55" y="27"/>
                      <a:pt x="33" y="46"/>
                      <a:pt x="29" y="64"/>
                    </a:cubicBezTo>
                    <a:cubicBezTo>
                      <a:pt x="25" y="78"/>
                      <a:pt x="28" y="90"/>
                      <a:pt x="35" y="103"/>
                    </a:cubicBezTo>
                    <a:cubicBezTo>
                      <a:pt x="41" y="114"/>
                      <a:pt x="47" y="124"/>
                      <a:pt x="52" y="135"/>
                    </a:cubicBezTo>
                    <a:cubicBezTo>
                      <a:pt x="55" y="142"/>
                      <a:pt x="56" y="151"/>
                      <a:pt x="57" y="157"/>
                    </a:cubicBezTo>
                    <a:cubicBezTo>
                      <a:pt x="59" y="163"/>
                      <a:pt x="61" y="165"/>
                      <a:pt x="67" y="165"/>
                    </a:cubicBezTo>
                    <a:cubicBezTo>
                      <a:pt x="69" y="165"/>
                      <a:pt x="70" y="165"/>
                      <a:pt x="71" y="165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57" y="99"/>
                      <a:pt x="53" y="97"/>
                      <a:pt x="49" y="94"/>
                    </a:cubicBezTo>
                    <a:cubicBezTo>
                      <a:pt x="46" y="91"/>
                      <a:pt x="44" y="87"/>
                      <a:pt x="44" y="82"/>
                    </a:cubicBezTo>
                    <a:cubicBezTo>
                      <a:pt x="44" y="78"/>
                      <a:pt x="46" y="74"/>
                      <a:pt x="49" y="70"/>
                    </a:cubicBezTo>
                    <a:cubicBezTo>
                      <a:pt x="53" y="67"/>
                      <a:pt x="57" y="66"/>
                      <a:pt x="61" y="66"/>
                    </a:cubicBezTo>
                    <a:cubicBezTo>
                      <a:pt x="70" y="66"/>
                      <a:pt x="78" y="7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78"/>
                      <a:pt x="93" y="73"/>
                      <a:pt x="96" y="70"/>
                    </a:cubicBezTo>
                    <a:cubicBezTo>
                      <a:pt x="99" y="67"/>
                      <a:pt x="103" y="66"/>
                      <a:pt x="108" y="66"/>
                    </a:cubicBezTo>
                    <a:cubicBezTo>
                      <a:pt x="112" y="66"/>
                      <a:pt x="117" y="67"/>
                      <a:pt x="120" y="70"/>
                    </a:cubicBezTo>
                    <a:cubicBezTo>
                      <a:pt x="123" y="74"/>
                      <a:pt x="125" y="78"/>
                      <a:pt x="125" y="82"/>
                    </a:cubicBezTo>
                    <a:cubicBezTo>
                      <a:pt x="125" y="87"/>
                      <a:pt x="123" y="91"/>
                      <a:pt x="120" y="94"/>
                    </a:cubicBezTo>
                    <a:cubicBezTo>
                      <a:pt x="117" y="97"/>
                      <a:pt x="112" y="99"/>
                      <a:pt x="108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9" y="165"/>
                      <a:pt x="101" y="165"/>
                      <a:pt x="102" y="165"/>
                    </a:cubicBezTo>
                    <a:cubicBezTo>
                      <a:pt x="108" y="165"/>
                      <a:pt x="110" y="163"/>
                      <a:pt x="112" y="157"/>
                    </a:cubicBezTo>
                    <a:cubicBezTo>
                      <a:pt x="113" y="151"/>
                      <a:pt x="114" y="142"/>
                      <a:pt x="117" y="135"/>
                    </a:cubicBezTo>
                    <a:cubicBezTo>
                      <a:pt x="122" y="124"/>
                      <a:pt x="128" y="114"/>
                      <a:pt x="134" y="103"/>
                    </a:cubicBezTo>
                    <a:cubicBezTo>
                      <a:pt x="141" y="90"/>
                      <a:pt x="144" y="78"/>
                      <a:pt x="140" y="64"/>
                    </a:cubicBezTo>
                    <a:close/>
                    <a:moveTo>
                      <a:pt x="91" y="6"/>
                    </a:moveTo>
                    <a:cubicBezTo>
                      <a:pt x="91" y="2"/>
                      <a:pt x="88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1" y="0"/>
                      <a:pt x="78" y="2"/>
                      <a:pt x="78" y="6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20"/>
                      <a:pt x="81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23"/>
                      <a:pt x="91" y="20"/>
                      <a:pt x="91" y="17"/>
                    </a:cubicBezTo>
                    <a:lnTo>
                      <a:pt x="91" y="6"/>
                    </a:lnTo>
                    <a:close/>
                    <a:moveTo>
                      <a:pt x="125" y="16"/>
                    </a:moveTo>
                    <a:cubicBezTo>
                      <a:pt x="126" y="13"/>
                      <a:pt x="125" y="9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9" y="6"/>
                      <a:pt x="116" y="7"/>
                      <a:pt x="114" y="1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7" y="23"/>
                      <a:pt x="108" y="27"/>
                      <a:pt x="111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4" y="30"/>
                      <a:pt x="118" y="29"/>
                      <a:pt x="119" y="26"/>
                    </a:cubicBezTo>
                    <a:lnTo>
                      <a:pt x="125" y="16"/>
                    </a:lnTo>
                    <a:close/>
                    <a:moveTo>
                      <a:pt x="150" y="36"/>
                    </a:moveTo>
                    <a:cubicBezTo>
                      <a:pt x="152" y="33"/>
                      <a:pt x="153" y="29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8" y="24"/>
                      <a:pt x="144" y="24"/>
                      <a:pt x="142" y="26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1" y="36"/>
                      <a:pt x="130" y="40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5" y="45"/>
                      <a:pt x="139" y="45"/>
                      <a:pt x="141" y="43"/>
                    </a:cubicBezTo>
                    <a:lnTo>
                      <a:pt x="150" y="36"/>
                    </a:lnTo>
                    <a:close/>
                    <a:moveTo>
                      <a:pt x="163" y="66"/>
                    </a:moveTo>
                    <a:cubicBezTo>
                      <a:pt x="166" y="65"/>
                      <a:pt x="169" y="62"/>
                      <a:pt x="168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5"/>
                      <a:pt x="164" y="53"/>
                      <a:pt x="161" y="54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6" y="56"/>
                      <a:pt x="144" y="59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5" y="66"/>
                      <a:pt x="149" y="68"/>
                      <a:pt x="152" y="68"/>
                    </a:cubicBezTo>
                    <a:lnTo>
                      <a:pt x="163" y="66"/>
                    </a:lnTo>
                    <a:close/>
                    <a:moveTo>
                      <a:pt x="160" y="98"/>
                    </a:moveTo>
                    <a:cubicBezTo>
                      <a:pt x="164" y="99"/>
                      <a:pt x="167" y="97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0"/>
                      <a:pt x="166" y="87"/>
                      <a:pt x="163" y="86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48" y="84"/>
                      <a:pt x="145" y="86"/>
                      <a:pt x="144" y="8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144" y="92"/>
                      <a:pt x="146" y="96"/>
                      <a:pt x="149" y="96"/>
                    </a:cubicBezTo>
                    <a:lnTo>
                      <a:pt x="160" y="98"/>
                    </a:lnTo>
                    <a:close/>
                    <a:moveTo>
                      <a:pt x="49" y="26"/>
                    </a:moveTo>
                    <a:cubicBezTo>
                      <a:pt x="51" y="29"/>
                      <a:pt x="54" y="30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60" y="27"/>
                      <a:pt x="61" y="23"/>
                      <a:pt x="60" y="2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7"/>
                      <a:pt x="49" y="6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3" y="9"/>
                      <a:pt x="42" y="13"/>
                      <a:pt x="44" y="16"/>
                    </a:cubicBezTo>
                    <a:lnTo>
                      <a:pt x="49" y="26"/>
                    </a:lnTo>
                    <a:close/>
                    <a:moveTo>
                      <a:pt x="27" y="43"/>
                    </a:moveTo>
                    <a:cubicBezTo>
                      <a:pt x="30" y="45"/>
                      <a:pt x="33" y="45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0"/>
                      <a:pt x="38" y="36"/>
                      <a:pt x="35" y="3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4" y="24"/>
                      <a:pt x="20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29"/>
                      <a:pt x="16" y="33"/>
                      <a:pt x="19" y="36"/>
                    </a:cubicBezTo>
                    <a:lnTo>
                      <a:pt x="27" y="43"/>
                    </a:lnTo>
                    <a:close/>
                    <a:moveTo>
                      <a:pt x="16" y="68"/>
                    </a:moveTo>
                    <a:cubicBezTo>
                      <a:pt x="20" y="68"/>
                      <a:pt x="23" y="66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9"/>
                      <a:pt x="22" y="56"/>
                      <a:pt x="19" y="56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4" y="53"/>
                      <a:pt x="1" y="55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5" y="66"/>
                    </a:cubicBezTo>
                    <a:lnTo>
                      <a:pt x="16" y="68"/>
                    </a:lnTo>
                    <a:close/>
                    <a:moveTo>
                      <a:pt x="19" y="96"/>
                    </a:moveTo>
                    <a:cubicBezTo>
                      <a:pt x="22" y="96"/>
                      <a:pt x="25" y="92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6"/>
                      <a:pt x="20" y="84"/>
                      <a:pt x="17" y="84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7"/>
                      <a:pt x="0" y="90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7"/>
                      <a:pt x="5" y="99"/>
                      <a:pt x="8" y="98"/>
                    </a:cubicBez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3" name="Google Shape;137;p14">
                <a:extLst>
                  <a:ext uri="{FF2B5EF4-FFF2-40B4-BE49-F238E27FC236}">
                    <a16:creationId xmlns:a16="http://schemas.microsoft.com/office/drawing/2014/main" id="{4D0F3930-E347-4616-AEFE-7A6EEC2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260" y="1108621"/>
                <a:ext cx="311595" cy="208411"/>
              </a:xfrm>
              <a:custGeom>
                <a:avLst/>
                <a:gdLst>
                  <a:gd name="T0" fmla="*/ 2147483646 w 235"/>
                  <a:gd name="T1" fmla="*/ 1378586132 h 157"/>
                  <a:gd name="T2" fmla="*/ 1443344394 w 235"/>
                  <a:gd name="T3" fmla="*/ 646742889 h 157"/>
                  <a:gd name="T4" fmla="*/ 1358444691 w 235"/>
                  <a:gd name="T5" fmla="*/ 442506990 h 157"/>
                  <a:gd name="T6" fmla="*/ 2147483646 w 235"/>
                  <a:gd name="T7" fmla="*/ 255292811 h 157"/>
                  <a:gd name="T8" fmla="*/ 2147483646 w 235"/>
                  <a:gd name="T9" fmla="*/ 68078633 h 157"/>
                  <a:gd name="T10" fmla="*/ 2147483646 w 235"/>
                  <a:gd name="T11" fmla="*/ 1174350233 h 157"/>
                  <a:gd name="T12" fmla="*/ 2147483646 w 235"/>
                  <a:gd name="T13" fmla="*/ 1123293321 h 157"/>
                  <a:gd name="T14" fmla="*/ 2147483646 w 235"/>
                  <a:gd name="T15" fmla="*/ 0 h 157"/>
                  <a:gd name="T16" fmla="*/ 84903823 w 235"/>
                  <a:gd name="T17" fmla="*/ 1446664766 h 157"/>
                  <a:gd name="T18" fmla="*/ 441492464 w 235"/>
                  <a:gd name="T19" fmla="*/ 272314532 h 157"/>
                  <a:gd name="T20" fmla="*/ 186785115 w 235"/>
                  <a:gd name="T21" fmla="*/ 136157266 h 157"/>
                  <a:gd name="T22" fmla="*/ 0 w 235"/>
                  <a:gd name="T23" fmla="*/ 1327525095 h 157"/>
                  <a:gd name="T24" fmla="*/ 1375422160 w 235"/>
                  <a:gd name="T25" fmla="*/ 2147483646 h 157"/>
                  <a:gd name="T26" fmla="*/ 1222600222 w 235"/>
                  <a:gd name="T27" fmla="*/ 2147483646 h 157"/>
                  <a:gd name="T28" fmla="*/ 1460325983 w 235"/>
                  <a:gd name="T29" fmla="*/ 2147483646 h 157"/>
                  <a:gd name="T30" fmla="*/ 1596170452 w 235"/>
                  <a:gd name="T31" fmla="*/ 2147483646 h 157"/>
                  <a:gd name="T32" fmla="*/ 899966518 w 235"/>
                  <a:gd name="T33" fmla="*/ 2147483646 h 157"/>
                  <a:gd name="T34" fmla="*/ 1273540868 w 235"/>
                  <a:gd name="T35" fmla="*/ 1974267984 h 157"/>
                  <a:gd name="T36" fmla="*/ 967888752 w 235"/>
                  <a:gd name="T37" fmla="*/ 2127446971 h 157"/>
                  <a:gd name="T38" fmla="*/ 577336934 w 235"/>
                  <a:gd name="T39" fmla="*/ 1974267984 h 157"/>
                  <a:gd name="T40" fmla="*/ 815066815 w 235"/>
                  <a:gd name="T41" fmla="*/ 2147483646 h 157"/>
                  <a:gd name="T42" fmla="*/ 1001851930 w 235"/>
                  <a:gd name="T43" fmla="*/ 1701957577 h 157"/>
                  <a:gd name="T44" fmla="*/ 696203935 w 235"/>
                  <a:gd name="T45" fmla="*/ 1855132439 h 157"/>
                  <a:gd name="T46" fmla="*/ 543377877 w 235"/>
                  <a:gd name="T47" fmla="*/ 1872154160 h 157"/>
                  <a:gd name="T48" fmla="*/ 526396288 w 235"/>
                  <a:gd name="T49" fmla="*/ 1446664766 h 157"/>
                  <a:gd name="T50" fmla="*/ 441492464 w 235"/>
                  <a:gd name="T51" fmla="*/ 1548778590 h 157"/>
                  <a:gd name="T52" fmla="*/ 339611173 w 235"/>
                  <a:gd name="T53" fmla="*/ 1855132439 h 157"/>
                  <a:gd name="T54" fmla="*/ 2147483646 w 235"/>
                  <a:gd name="T55" fmla="*/ 1667918261 h 157"/>
                  <a:gd name="T56" fmla="*/ 2020685448 w 235"/>
                  <a:gd name="T57" fmla="*/ 612703573 h 157"/>
                  <a:gd name="T58" fmla="*/ 1443344394 w 235"/>
                  <a:gd name="T59" fmla="*/ 748860839 h 157"/>
                  <a:gd name="T60" fmla="*/ 1307499925 w 235"/>
                  <a:gd name="T61" fmla="*/ 357410761 h 157"/>
                  <a:gd name="T62" fmla="*/ 628281700 w 235"/>
                  <a:gd name="T63" fmla="*/ 1293485778 h 157"/>
                  <a:gd name="T64" fmla="*/ 1052792576 w 235"/>
                  <a:gd name="T65" fmla="*/ 1616857223 h 157"/>
                  <a:gd name="T66" fmla="*/ 1426366926 w 235"/>
                  <a:gd name="T67" fmla="*/ 2093407655 h 157"/>
                  <a:gd name="T68" fmla="*/ 1782955567 w 235"/>
                  <a:gd name="T69" fmla="*/ 2147483646 h 157"/>
                  <a:gd name="T70" fmla="*/ 1884840979 w 235"/>
                  <a:gd name="T71" fmla="*/ 2147483646 h 157"/>
                  <a:gd name="T72" fmla="*/ 2003703860 w 235"/>
                  <a:gd name="T73" fmla="*/ 2147483646 h 157"/>
                  <a:gd name="T74" fmla="*/ 1647111098 w 235"/>
                  <a:gd name="T75" fmla="*/ 1923211072 h 157"/>
                  <a:gd name="T76" fmla="*/ 2147483646 w 235"/>
                  <a:gd name="T77" fmla="*/ 2147483646 h 157"/>
                  <a:gd name="T78" fmla="*/ 2147483646 w 235"/>
                  <a:gd name="T79" fmla="*/ 2025329022 h 157"/>
                  <a:gd name="T80" fmla="*/ 2037662916 w 235"/>
                  <a:gd name="T81" fmla="*/ 1787053806 h 157"/>
                  <a:gd name="T82" fmla="*/ 2105585151 w 235"/>
                  <a:gd name="T83" fmla="*/ 1701957577 h 157"/>
                  <a:gd name="T84" fmla="*/ 2147483646 w 235"/>
                  <a:gd name="T85" fmla="*/ 1991289705 h 157"/>
                  <a:gd name="T86" fmla="*/ 2147483646 w 235"/>
                  <a:gd name="T87" fmla="*/ 1684935856 h 157"/>
                  <a:gd name="T88" fmla="*/ 2147483646 w 235"/>
                  <a:gd name="T89" fmla="*/ 1429643045 h 157"/>
                  <a:gd name="T90" fmla="*/ 2147483646 w 235"/>
                  <a:gd name="T91" fmla="*/ 1667918261 h 1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5" h="157" extrusionOk="0">
                    <a:moveTo>
                      <a:pt x="187" y="15"/>
                    </a:moveTo>
                    <a:cubicBezTo>
                      <a:pt x="209" y="70"/>
                      <a:pt x="209" y="70"/>
                      <a:pt x="209" y="70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67" y="69"/>
                      <a:pt x="123" y="31"/>
                      <a:pt x="119" y="30"/>
                    </a:cubicBezTo>
                    <a:cubicBezTo>
                      <a:pt x="116" y="30"/>
                      <a:pt x="102" y="35"/>
                      <a:pt x="101" y="36"/>
                    </a:cubicBezTo>
                    <a:cubicBezTo>
                      <a:pt x="101" y="36"/>
                      <a:pt x="93" y="38"/>
                      <a:pt x="85" y="38"/>
                    </a:cubicBezTo>
                    <a:cubicBezTo>
                      <a:pt x="82" y="38"/>
                      <a:pt x="79" y="38"/>
                      <a:pt x="77" y="37"/>
                    </a:cubicBezTo>
                    <a:cubicBezTo>
                      <a:pt x="76" y="35"/>
                      <a:pt x="75" y="34"/>
                      <a:pt x="75" y="33"/>
                    </a:cubicBezTo>
                    <a:cubicBezTo>
                      <a:pt x="75" y="30"/>
                      <a:pt x="78" y="27"/>
                      <a:pt x="80" y="26"/>
                    </a:cubicBezTo>
                    <a:cubicBezTo>
                      <a:pt x="92" y="20"/>
                      <a:pt x="123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34" y="8"/>
                      <a:pt x="181" y="14"/>
                      <a:pt x="187" y="15"/>
                    </a:cubicBezTo>
                    <a:close/>
                    <a:moveTo>
                      <a:pt x="206" y="0"/>
                    </a:moveTo>
                    <a:cubicBezTo>
                      <a:pt x="206" y="0"/>
                      <a:pt x="205" y="0"/>
                      <a:pt x="204" y="0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4" y="4"/>
                      <a:pt x="193" y="5"/>
                      <a:pt x="192" y="7"/>
                    </a:cubicBezTo>
                    <a:cubicBezTo>
                      <a:pt x="191" y="8"/>
                      <a:pt x="191" y="10"/>
                      <a:pt x="192" y="12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6" y="72"/>
                      <a:pt x="219" y="74"/>
                      <a:pt x="222" y="72"/>
                    </a:cubicBezTo>
                    <a:cubicBezTo>
                      <a:pt x="231" y="69"/>
                      <a:pt x="231" y="69"/>
                      <a:pt x="231" y="69"/>
                    </a:cubicBezTo>
                    <a:cubicBezTo>
                      <a:pt x="233" y="68"/>
                      <a:pt x="234" y="67"/>
                      <a:pt x="235" y="66"/>
                    </a:cubicBezTo>
                    <a:cubicBezTo>
                      <a:pt x="235" y="64"/>
                      <a:pt x="235" y="62"/>
                      <a:pt x="235" y="61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11" y="1"/>
                      <a:pt x="209" y="0"/>
                      <a:pt x="206" y="0"/>
                    </a:cubicBezTo>
                    <a:close/>
                    <a:moveTo>
                      <a:pt x="0" y="78"/>
                    </a:moveTo>
                    <a:cubicBezTo>
                      <a:pt x="0" y="80"/>
                      <a:pt x="0" y="82"/>
                      <a:pt x="1" y="83"/>
                    </a:cubicBezTo>
                    <a:cubicBezTo>
                      <a:pt x="2" y="84"/>
                      <a:pt x="4" y="85"/>
                      <a:pt x="5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8" y="86"/>
                      <a:pt x="21" y="83"/>
                      <a:pt x="22" y="80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4"/>
                      <a:pt x="26" y="12"/>
                      <a:pt x="25" y="11"/>
                    </a:cubicBezTo>
                    <a:cubicBezTo>
                      <a:pt x="24" y="10"/>
                      <a:pt x="22" y="9"/>
                      <a:pt x="2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8"/>
                      <a:pt x="5" y="11"/>
                      <a:pt x="5" y="14"/>
                    </a:cubicBezTo>
                    <a:lnTo>
                      <a:pt x="0" y="78"/>
                    </a:lnTo>
                    <a:close/>
                    <a:moveTo>
                      <a:pt x="97" y="136"/>
                    </a:moveTo>
                    <a:cubicBezTo>
                      <a:pt x="96" y="134"/>
                      <a:pt x="95" y="132"/>
                      <a:pt x="93" y="130"/>
                    </a:cubicBezTo>
                    <a:cubicBezTo>
                      <a:pt x="89" y="127"/>
                      <a:pt x="85" y="127"/>
                      <a:pt x="81" y="132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67" y="149"/>
                      <a:pt x="72" y="154"/>
                      <a:pt x="74" y="155"/>
                    </a:cubicBezTo>
                    <a:cubicBezTo>
                      <a:pt x="75" y="156"/>
                      <a:pt x="77" y="157"/>
                      <a:pt x="79" y="157"/>
                    </a:cubicBezTo>
                    <a:cubicBezTo>
                      <a:pt x="81" y="157"/>
                      <a:pt x="84" y="156"/>
                      <a:pt x="86" y="153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6" y="140"/>
                      <a:pt x="97" y="138"/>
                      <a:pt x="97" y="136"/>
                    </a:cubicBezTo>
                    <a:close/>
                    <a:moveTo>
                      <a:pt x="51" y="132"/>
                    </a:moveTo>
                    <a:cubicBezTo>
                      <a:pt x="47" y="136"/>
                      <a:pt x="48" y="139"/>
                      <a:pt x="53" y="143"/>
                    </a:cubicBezTo>
                    <a:cubicBezTo>
                      <a:pt x="57" y="147"/>
                      <a:pt x="62" y="146"/>
                      <a:pt x="65" y="142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82" y="122"/>
                      <a:pt x="77" y="117"/>
                      <a:pt x="75" y="116"/>
                    </a:cubicBezTo>
                    <a:cubicBezTo>
                      <a:pt x="71" y="112"/>
                      <a:pt x="67" y="113"/>
                      <a:pt x="63" y="117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6" y="126"/>
                      <a:pt x="56" y="126"/>
                      <a:pt x="56" y="126"/>
                    </a:cubicBezTo>
                    <a:lnTo>
                      <a:pt x="51" y="132"/>
                    </a:lnTo>
                    <a:close/>
                    <a:moveTo>
                      <a:pt x="34" y="116"/>
                    </a:moveTo>
                    <a:cubicBezTo>
                      <a:pt x="33" y="118"/>
                      <a:pt x="32" y="120"/>
                      <a:pt x="32" y="123"/>
                    </a:cubicBezTo>
                    <a:cubicBezTo>
                      <a:pt x="33" y="125"/>
                      <a:pt x="34" y="127"/>
                      <a:pt x="36" y="128"/>
                    </a:cubicBezTo>
                    <a:cubicBezTo>
                      <a:pt x="40" y="132"/>
                      <a:pt x="44" y="131"/>
                      <a:pt x="48" y="127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2" y="110"/>
                      <a:pt x="63" y="108"/>
                      <a:pt x="62" y="105"/>
                    </a:cubicBezTo>
                    <a:cubicBezTo>
                      <a:pt x="62" y="103"/>
                      <a:pt x="61" y="101"/>
                      <a:pt x="59" y="100"/>
                    </a:cubicBezTo>
                    <a:cubicBezTo>
                      <a:pt x="55" y="96"/>
                      <a:pt x="50" y="97"/>
                      <a:pt x="47" y="101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09"/>
                      <a:pt x="40" y="109"/>
                      <a:pt x="40" y="109"/>
                    </a:cubicBezTo>
                    <a:lnTo>
                      <a:pt x="34" y="116"/>
                    </a:lnTo>
                    <a:close/>
                    <a:moveTo>
                      <a:pt x="32" y="110"/>
                    </a:move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0"/>
                      <a:pt x="44" y="85"/>
                      <a:pt x="43" y="83"/>
                    </a:cubicBezTo>
                    <a:cubicBezTo>
                      <a:pt x="38" y="80"/>
                      <a:pt x="34" y="81"/>
                      <a:pt x="31" y="85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100"/>
                      <a:pt x="17" y="102"/>
                      <a:pt x="18" y="104"/>
                    </a:cubicBezTo>
                    <a:cubicBezTo>
                      <a:pt x="18" y="107"/>
                      <a:pt x="19" y="108"/>
                      <a:pt x="20" y="109"/>
                    </a:cubicBezTo>
                    <a:cubicBezTo>
                      <a:pt x="22" y="111"/>
                      <a:pt x="25" y="113"/>
                      <a:pt x="27" y="113"/>
                    </a:cubicBezTo>
                    <a:cubicBezTo>
                      <a:pt x="29" y="113"/>
                      <a:pt x="30" y="112"/>
                      <a:pt x="32" y="110"/>
                    </a:cubicBezTo>
                    <a:close/>
                    <a:moveTo>
                      <a:pt x="178" y="98"/>
                    </a:moveTo>
                    <a:cubicBezTo>
                      <a:pt x="181" y="95"/>
                      <a:pt x="183" y="90"/>
                      <a:pt x="177" y="85"/>
                    </a:cubicBezTo>
                    <a:cubicBezTo>
                      <a:pt x="173" y="81"/>
                      <a:pt x="173" y="81"/>
                      <a:pt x="173" y="81"/>
                    </a:cubicBezTo>
                    <a:cubicBezTo>
                      <a:pt x="151" y="62"/>
                      <a:pt x="124" y="40"/>
                      <a:pt x="119" y="36"/>
                    </a:cubicBezTo>
                    <a:cubicBezTo>
                      <a:pt x="116" y="37"/>
                      <a:pt x="109" y="39"/>
                      <a:pt x="103" y="41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2" y="41"/>
                      <a:pt x="93" y="44"/>
                      <a:pt x="85" y="44"/>
                    </a:cubicBezTo>
                    <a:cubicBezTo>
                      <a:pt x="81" y="44"/>
                      <a:pt x="77" y="43"/>
                      <a:pt x="74" y="41"/>
                    </a:cubicBezTo>
                    <a:cubicBezTo>
                      <a:pt x="70" y="38"/>
                      <a:pt x="69" y="34"/>
                      <a:pt x="69" y="32"/>
                    </a:cubicBezTo>
                    <a:cubicBezTo>
                      <a:pt x="69" y="27"/>
                      <a:pt x="74" y="23"/>
                      <a:pt x="77" y="21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6"/>
                      <a:pt x="35" y="76"/>
                      <a:pt x="37" y="76"/>
                    </a:cubicBezTo>
                    <a:cubicBezTo>
                      <a:pt x="40" y="76"/>
                      <a:pt x="43" y="77"/>
                      <a:pt x="46" y="79"/>
                    </a:cubicBezTo>
                    <a:cubicBezTo>
                      <a:pt x="50" y="83"/>
                      <a:pt x="52" y="87"/>
                      <a:pt x="52" y="92"/>
                    </a:cubicBezTo>
                    <a:cubicBezTo>
                      <a:pt x="55" y="91"/>
                      <a:pt x="59" y="93"/>
                      <a:pt x="62" y="95"/>
                    </a:cubicBezTo>
                    <a:cubicBezTo>
                      <a:pt x="67" y="99"/>
                      <a:pt x="69" y="103"/>
                      <a:pt x="68" y="108"/>
                    </a:cubicBezTo>
                    <a:cubicBezTo>
                      <a:pt x="72" y="108"/>
                      <a:pt x="75" y="109"/>
                      <a:pt x="78" y="112"/>
                    </a:cubicBezTo>
                    <a:cubicBezTo>
                      <a:pt x="82" y="115"/>
                      <a:pt x="84" y="119"/>
                      <a:pt x="84" y="123"/>
                    </a:cubicBezTo>
                    <a:cubicBezTo>
                      <a:pt x="88" y="122"/>
                      <a:pt x="93" y="123"/>
                      <a:pt x="96" y="126"/>
                    </a:cubicBezTo>
                    <a:cubicBezTo>
                      <a:pt x="102" y="130"/>
                      <a:pt x="103" y="136"/>
                      <a:pt x="101" y="141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8" y="146"/>
                      <a:pt x="109" y="147"/>
                      <a:pt x="111" y="147"/>
                    </a:cubicBezTo>
                    <a:cubicBezTo>
                      <a:pt x="114" y="147"/>
                      <a:pt x="116" y="145"/>
                      <a:pt x="117" y="144"/>
                    </a:cubicBezTo>
                    <a:cubicBezTo>
                      <a:pt x="120" y="140"/>
                      <a:pt x="121" y="138"/>
                      <a:pt x="118" y="134"/>
                    </a:cubicBezTo>
                    <a:cubicBezTo>
                      <a:pt x="118" y="134"/>
                      <a:pt x="118" y="134"/>
                      <a:pt x="118" y="134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6"/>
                      <a:pt x="97" y="116"/>
                      <a:pt x="97" y="115"/>
                    </a:cubicBezTo>
                    <a:cubicBezTo>
                      <a:pt x="97" y="114"/>
                      <a:pt x="97" y="113"/>
                      <a:pt x="97" y="113"/>
                    </a:cubicBezTo>
                    <a:cubicBezTo>
                      <a:pt x="99" y="111"/>
                      <a:pt x="101" y="111"/>
                      <a:pt x="102" y="112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9" y="135"/>
                      <a:pt x="131" y="135"/>
                      <a:pt x="132" y="135"/>
                    </a:cubicBezTo>
                    <a:cubicBezTo>
                      <a:pt x="135" y="135"/>
                      <a:pt x="138" y="134"/>
                      <a:pt x="140" y="132"/>
                    </a:cubicBezTo>
                    <a:cubicBezTo>
                      <a:pt x="141" y="130"/>
                      <a:pt x="142" y="128"/>
                      <a:pt x="142" y="125"/>
                    </a:cubicBezTo>
                    <a:cubicBezTo>
                      <a:pt x="141" y="123"/>
                      <a:pt x="140" y="121"/>
                      <a:pt x="138" y="119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0" y="104"/>
                      <a:pt x="119" y="103"/>
                      <a:pt x="119" y="103"/>
                    </a:cubicBezTo>
                    <a:cubicBezTo>
                      <a:pt x="119" y="102"/>
                      <a:pt x="119" y="101"/>
                      <a:pt x="120" y="100"/>
                    </a:cubicBezTo>
                    <a:cubicBezTo>
                      <a:pt x="121" y="99"/>
                      <a:pt x="123" y="99"/>
                      <a:pt x="124" y="100"/>
                    </a:cubicBezTo>
                    <a:cubicBezTo>
                      <a:pt x="148" y="119"/>
                      <a:pt x="148" y="119"/>
                      <a:pt x="148" y="119"/>
                    </a:cubicBezTo>
                    <a:cubicBezTo>
                      <a:pt x="150" y="121"/>
                      <a:pt x="152" y="121"/>
                      <a:pt x="154" y="121"/>
                    </a:cubicBezTo>
                    <a:cubicBezTo>
                      <a:pt x="156" y="121"/>
                      <a:pt x="159" y="120"/>
                      <a:pt x="162" y="117"/>
                    </a:cubicBezTo>
                    <a:cubicBezTo>
                      <a:pt x="163" y="115"/>
                      <a:pt x="164" y="113"/>
                      <a:pt x="164" y="111"/>
                    </a:cubicBezTo>
                    <a:cubicBezTo>
                      <a:pt x="164" y="108"/>
                      <a:pt x="163" y="106"/>
                      <a:pt x="160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39" y="87"/>
                      <a:pt x="139" y="85"/>
                      <a:pt x="140" y="84"/>
                    </a:cubicBezTo>
                    <a:cubicBezTo>
                      <a:pt x="141" y="83"/>
                      <a:pt x="143" y="83"/>
                      <a:pt x="145" y="84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9" y="104"/>
                      <a:pt x="174" y="103"/>
                      <a:pt x="178" y="98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4" name="Google Shape;138;p14">
                <a:extLst>
                  <a:ext uri="{FF2B5EF4-FFF2-40B4-BE49-F238E27FC236}">
                    <a16:creationId xmlns:a16="http://schemas.microsoft.com/office/drawing/2014/main" id="{274616CD-B526-4241-9719-FBCAB28DF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761" y="1084613"/>
                <a:ext cx="270730" cy="225779"/>
              </a:xfrm>
              <a:custGeom>
                <a:avLst/>
                <a:gdLst>
                  <a:gd name="T0" fmla="*/ 459283516 w 204"/>
                  <a:gd name="T1" fmla="*/ 2147483646 h 170"/>
                  <a:gd name="T2" fmla="*/ 459283516 w 204"/>
                  <a:gd name="T3" fmla="*/ 1584373895 h 170"/>
                  <a:gd name="T4" fmla="*/ 578358700 w 204"/>
                  <a:gd name="T5" fmla="*/ 1465118038 h 170"/>
                  <a:gd name="T6" fmla="*/ 765473901 w 204"/>
                  <a:gd name="T7" fmla="*/ 1465118038 h 170"/>
                  <a:gd name="T8" fmla="*/ 884549086 w 204"/>
                  <a:gd name="T9" fmla="*/ 1584373895 h 170"/>
                  <a:gd name="T10" fmla="*/ 884549086 w 204"/>
                  <a:gd name="T11" fmla="*/ 2147483646 h 170"/>
                  <a:gd name="T12" fmla="*/ 765473901 w 204"/>
                  <a:gd name="T13" fmla="*/ 2147483646 h 170"/>
                  <a:gd name="T14" fmla="*/ 578358700 w 204"/>
                  <a:gd name="T15" fmla="*/ 2147483646 h 170"/>
                  <a:gd name="T16" fmla="*/ 459283516 w 204"/>
                  <a:gd name="T17" fmla="*/ 2147483646 h 170"/>
                  <a:gd name="T18" fmla="*/ 1275792585 w 204"/>
                  <a:gd name="T19" fmla="*/ 1192537938 h 170"/>
                  <a:gd name="T20" fmla="*/ 1156717401 w 204"/>
                  <a:gd name="T21" fmla="*/ 1294755475 h 170"/>
                  <a:gd name="T22" fmla="*/ 1156717401 w 204"/>
                  <a:gd name="T23" fmla="*/ 2147483646 h 170"/>
                  <a:gd name="T24" fmla="*/ 1275792585 w 204"/>
                  <a:gd name="T25" fmla="*/ 2147483646 h 170"/>
                  <a:gd name="T26" fmla="*/ 1462907786 w 204"/>
                  <a:gd name="T27" fmla="*/ 2147483646 h 170"/>
                  <a:gd name="T28" fmla="*/ 1581982971 w 204"/>
                  <a:gd name="T29" fmla="*/ 2147483646 h 170"/>
                  <a:gd name="T30" fmla="*/ 1581982971 w 204"/>
                  <a:gd name="T31" fmla="*/ 1294755475 h 170"/>
                  <a:gd name="T32" fmla="*/ 1462907786 w 204"/>
                  <a:gd name="T33" fmla="*/ 1192537938 h 170"/>
                  <a:gd name="T34" fmla="*/ 1275792585 w 204"/>
                  <a:gd name="T35" fmla="*/ 1192537938 h 170"/>
                  <a:gd name="T36" fmla="*/ 1973226470 w 204"/>
                  <a:gd name="T37" fmla="*/ 954030350 h 170"/>
                  <a:gd name="T38" fmla="*/ 1854151286 w 204"/>
                  <a:gd name="T39" fmla="*/ 1056247888 h 170"/>
                  <a:gd name="T40" fmla="*/ 1854151286 w 204"/>
                  <a:gd name="T41" fmla="*/ 2147483646 h 170"/>
                  <a:gd name="T42" fmla="*/ 1973226470 w 204"/>
                  <a:gd name="T43" fmla="*/ 2147483646 h 170"/>
                  <a:gd name="T44" fmla="*/ 2147483646 w 204"/>
                  <a:gd name="T45" fmla="*/ 2147483646 h 170"/>
                  <a:gd name="T46" fmla="*/ 2147483646 w 204"/>
                  <a:gd name="T47" fmla="*/ 2147483646 h 170"/>
                  <a:gd name="T48" fmla="*/ 2147483646 w 204"/>
                  <a:gd name="T49" fmla="*/ 1056247888 h 170"/>
                  <a:gd name="T50" fmla="*/ 2147483646 w 204"/>
                  <a:gd name="T51" fmla="*/ 954030350 h 170"/>
                  <a:gd name="T52" fmla="*/ 1973226470 w 204"/>
                  <a:gd name="T53" fmla="*/ 954030350 h 170"/>
                  <a:gd name="T54" fmla="*/ 2147483646 w 204"/>
                  <a:gd name="T55" fmla="*/ 698488570 h 170"/>
                  <a:gd name="T56" fmla="*/ 2147483646 w 204"/>
                  <a:gd name="T57" fmla="*/ 817740300 h 170"/>
                  <a:gd name="T58" fmla="*/ 2147483646 w 204"/>
                  <a:gd name="T59" fmla="*/ 2147483646 h 170"/>
                  <a:gd name="T60" fmla="*/ 2147483646 w 204"/>
                  <a:gd name="T61" fmla="*/ 2147483646 h 170"/>
                  <a:gd name="T62" fmla="*/ 2147483646 w 204"/>
                  <a:gd name="T63" fmla="*/ 2147483646 h 170"/>
                  <a:gd name="T64" fmla="*/ 2147483646 w 204"/>
                  <a:gd name="T65" fmla="*/ 2147483646 h 170"/>
                  <a:gd name="T66" fmla="*/ 2147483646 w 204"/>
                  <a:gd name="T67" fmla="*/ 817740300 h 170"/>
                  <a:gd name="T68" fmla="*/ 2147483646 w 204"/>
                  <a:gd name="T69" fmla="*/ 698488570 h 170"/>
                  <a:gd name="T70" fmla="*/ 2147483646 w 204"/>
                  <a:gd name="T71" fmla="*/ 698488570 h 170"/>
                  <a:gd name="T72" fmla="*/ 527327657 w 204"/>
                  <a:gd name="T73" fmla="*/ 1158465425 h 170"/>
                  <a:gd name="T74" fmla="*/ 2147483646 w 204"/>
                  <a:gd name="T75" fmla="*/ 391835958 h 170"/>
                  <a:gd name="T76" fmla="*/ 2147483646 w 204"/>
                  <a:gd name="T77" fmla="*/ 494053495 h 170"/>
                  <a:gd name="T78" fmla="*/ 2147483646 w 204"/>
                  <a:gd name="T79" fmla="*/ 153328370 h 170"/>
                  <a:gd name="T80" fmla="*/ 2147483646 w 204"/>
                  <a:gd name="T81" fmla="*/ 136290050 h 170"/>
                  <a:gd name="T82" fmla="*/ 2147483646 w 204"/>
                  <a:gd name="T83" fmla="*/ 255545908 h 170"/>
                  <a:gd name="T84" fmla="*/ 493305586 w 204"/>
                  <a:gd name="T85" fmla="*/ 1005141183 h 170"/>
                  <a:gd name="T86" fmla="*/ 527327657 w 204"/>
                  <a:gd name="T87" fmla="*/ 1158465425 h 170"/>
                  <a:gd name="T88" fmla="*/ 2147483646 w 204"/>
                  <a:gd name="T89" fmla="*/ 2147483646 h 170"/>
                  <a:gd name="T90" fmla="*/ 2147483646 w 204"/>
                  <a:gd name="T91" fmla="*/ 2147483646 h 170"/>
                  <a:gd name="T92" fmla="*/ 2147483646 w 204"/>
                  <a:gd name="T93" fmla="*/ 2147483646 h 170"/>
                  <a:gd name="T94" fmla="*/ 289181412 w 204"/>
                  <a:gd name="T95" fmla="*/ 2147483646 h 170"/>
                  <a:gd name="T96" fmla="*/ 289181412 w 204"/>
                  <a:gd name="T97" fmla="*/ 357763445 h 170"/>
                  <a:gd name="T98" fmla="*/ 408252472 w 204"/>
                  <a:gd name="T99" fmla="*/ 357763445 h 170"/>
                  <a:gd name="T100" fmla="*/ 204128298 w 204"/>
                  <a:gd name="T101" fmla="*/ 0 h 170"/>
                  <a:gd name="T102" fmla="*/ 0 w 204"/>
                  <a:gd name="T103" fmla="*/ 357763445 h 170"/>
                  <a:gd name="T104" fmla="*/ 136084157 w 204"/>
                  <a:gd name="T105" fmla="*/ 357763445 h 170"/>
                  <a:gd name="T106" fmla="*/ 136084157 w 204"/>
                  <a:gd name="T107" fmla="*/ 2147483646 h 170"/>
                  <a:gd name="T108" fmla="*/ 136084157 w 204"/>
                  <a:gd name="T109" fmla="*/ 2147483646 h 170"/>
                  <a:gd name="T110" fmla="*/ 136084157 w 204"/>
                  <a:gd name="T111" fmla="*/ 2147483646 h 170"/>
                  <a:gd name="T112" fmla="*/ 2147483646 w 204"/>
                  <a:gd name="T113" fmla="*/ 2147483646 h 170"/>
                  <a:gd name="T114" fmla="*/ 2147483646 w 204"/>
                  <a:gd name="T115" fmla="*/ 2147483646 h 170"/>
                  <a:gd name="T116" fmla="*/ 2147483646 w 204"/>
                  <a:gd name="T117" fmla="*/ 2147483646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4" h="170" extrusionOk="0">
                    <a:moveTo>
                      <a:pt x="27" y="139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89"/>
                      <a:pt x="30" y="86"/>
                      <a:pt x="3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9" y="86"/>
                      <a:pt x="52" y="89"/>
                      <a:pt x="52" y="93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52" y="142"/>
                      <a:pt x="49" y="145"/>
                      <a:pt x="45" y="145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0" y="145"/>
                      <a:pt x="27" y="142"/>
                      <a:pt x="27" y="139"/>
                    </a:cubicBezTo>
                    <a:close/>
                    <a:moveTo>
                      <a:pt x="75" y="70"/>
                    </a:moveTo>
                    <a:cubicBezTo>
                      <a:pt x="71" y="70"/>
                      <a:pt x="68" y="73"/>
                      <a:pt x="68" y="7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71" y="145"/>
                      <a:pt x="75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0" y="145"/>
                      <a:pt x="93" y="142"/>
                      <a:pt x="93" y="13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3"/>
                      <a:pt x="90" y="70"/>
                      <a:pt x="86" y="70"/>
                    </a:cubicBezTo>
                    <a:lnTo>
                      <a:pt x="75" y="70"/>
                    </a:lnTo>
                    <a:close/>
                    <a:moveTo>
                      <a:pt x="116" y="56"/>
                    </a:moveTo>
                    <a:cubicBezTo>
                      <a:pt x="112" y="56"/>
                      <a:pt x="109" y="59"/>
                      <a:pt x="109" y="62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42"/>
                      <a:pt x="112" y="145"/>
                      <a:pt x="116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30" y="145"/>
                      <a:pt x="133" y="142"/>
                      <a:pt x="133" y="139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3" y="59"/>
                      <a:pt x="130" y="56"/>
                      <a:pt x="127" y="56"/>
                    </a:cubicBezTo>
                    <a:lnTo>
                      <a:pt x="116" y="56"/>
                    </a:lnTo>
                    <a:close/>
                    <a:moveTo>
                      <a:pt x="156" y="41"/>
                    </a:moveTo>
                    <a:cubicBezTo>
                      <a:pt x="153" y="41"/>
                      <a:pt x="150" y="44"/>
                      <a:pt x="150" y="4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0" y="142"/>
                      <a:pt x="153" y="145"/>
                      <a:pt x="156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71" y="145"/>
                      <a:pt x="174" y="142"/>
                      <a:pt x="174" y="13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4" y="44"/>
                      <a:pt x="171" y="41"/>
                      <a:pt x="168" y="41"/>
                    </a:cubicBezTo>
                    <a:lnTo>
                      <a:pt x="156" y="41"/>
                    </a:lnTo>
                    <a:close/>
                    <a:moveTo>
                      <a:pt x="31" y="68"/>
                    </a:moveTo>
                    <a:cubicBezTo>
                      <a:pt x="74" y="60"/>
                      <a:pt x="115" y="44"/>
                      <a:pt x="151" y="23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68" y="9"/>
                      <a:pt x="168" y="9"/>
                      <a:pt x="168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11" y="36"/>
                      <a:pt x="72" y="51"/>
                      <a:pt x="29" y="59"/>
                    </a:cubicBezTo>
                    <a:lnTo>
                      <a:pt x="31" y="68"/>
                    </a:lnTo>
                    <a:close/>
                    <a:moveTo>
                      <a:pt x="204" y="158"/>
                    </a:move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183" y="163"/>
                      <a:pt x="183" y="163"/>
                      <a:pt x="183" y="163"/>
                    </a:cubicBezTo>
                    <a:cubicBezTo>
                      <a:pt x="183" y="170"/>
                      <a:pt x="183" y="170"/>
                      <a:pt x="183" y="170"/>
                    </a:cubicBezTo>
                    <a:lnTo>
                      <a:pt x="204" y="158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5" name="Google Shape;139;p14">
                <a:extLst>
                  <a:ext uri="{FF2B5EF4-FFF2-40B4-BE49-F238E27FC236}">
                    <a16:creationId xmlns:a16="http://schemas.microsoft.com/office/drawing/2014/main" id="{4B3C5F05-BD10-48DF-B536-6889120C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905" y="1091253"/>
                <a:ext cx="396390" cy="207389"/>
              </a:xfrm>
              <a:custGeom>
                <a:avLst/>
                <a:gdLst>
                  <a:gd name="T0" fmla="*/ 2147483646 w 299"/>
                  <a:gd name="T1" fmla="*/ 2147483646 h 156"/>
                  <a:gd name="T2" fmla="*/ 2147483646 w 299"/>
                  <a:gd name="T3" fmla="*/ 2147483646 h 156"/>
                  <a:gd name="T4" fmla="*/ 2147483646 w 299"/>
                  <a:gd name="T5" fmla="*/ 2147483646 h 156"/>
                  <a:gd name="T6" fmla="*/ 1765395101 w 299"/>
                  <a:gd name="T7" fmla="*/ 2147483646 h 156"/>
                  <a:gd name="T8" fmla="*/ 1544720199 w 299"/>
                  <a:gd name="T9" fmla="*/ 2147483646 h 156"/>
                  <a:gd name="T10" fmla="*/ 1442872145 w 299"/>
                  <a:gd name="T11" fmla="*/ 2099593898 h 156"/>
                  <a:gd name="T12" fmla="*/ 1918171302 w 299"/>
                  <a:gd name="T13" fmla="*/ 1792337262 h 156"/>
                  <a:gd name="T14" fmla="*/ 2138842084 w 299"/>
                  <a:gd name="T15" fmla="*/ 1706987278 h 156"/>
                  <a:gd name="T16" fmla="*/ 2147483646 w 299"/>
                  <a:gd name="T17" fmla="*/ 1382658993 h 156"/>
                  <a:gd name="T18" fmla="*/ 1935145977 w 299"/>
                  <a:gd name="T19" fmla="*/ 580374105 h 156"/>
                  <a:gd name="T20" fmla="*/ 2147483646 w 299"/>
                  <a:gd name="T21" fmla="*/ 34139167 h 156"/>
                  <a:gd name="T22" fmla="*/ 2147483646 w 299"/>
                  <a:gd name="T23" fmla="*/ 0 h 156"/>
                  <a:gd name="T24" fmla="*/ 2147483646 w 299"/>
                  <a:gd name="T25" fmla="*/ 34139167 h 156"/>
                  <a:gd name="T26" fmla="*/ 2147483646 w 299"/>
                  <a:gd name="T27" fmla="*/ 580374105 h 156"/>
                  <a:gd name="T28" fmla="*/ 2147483646 w 299"/>
                  <a:gd name="T29" fmla="*/ 1382658993 h 156"/>
                  <a:gd name="T30" fmla="*/ 2147483646 w 299"/>
                  <a:gd name="T31" fmla="*/ 1706987278 h 156"/>
                  <a:gd name="T32" fmla="*/ 2147483646 w 299"/>
                  <a:gd name="T33" fmla="*/ 1792337262 h 156"/>
                  <a:gd name="T34" fmla="*/ 2147483646 w 299"/>
                  <a:gd name="T35" fmla="*/ 2099593898 h 156"/>
                  <a:gd name="T36" fmla="*/ 2147483646 w 299"/>
                  <a:gd name="T37" fmla="*/ 2147483646 h 156"/>
                  <a:gd name="T38" fmla="*/ 2147483646 w 299"/>
                  <a:gd name="T39" fmla="*/ 2147483646 h 156"/>
                  <a:gd name="T40" fmla="*/ 2147483646 w 299"/>
                  <a:gd name="T41" fmla="*/ 2065454731 h 156"/>
                  <a:gd name="T42" fmla="*/ 2147483646 w 299"/>
                  <a:gd name="T43" fmla="*/ 1997176396 h 156"/>
                  <a:gd name="T44" fmla="*/ 2147483646 w 299"/>
                  <a:gd name="T45" fmla="*/ 1775265613 h 156"/>
                  <a:gd name="T46" fmla="*/ 2147483646 w 299"/>
                  <a:gd name="T47" fmla="*/ 1229030675 h 156"/>
                  <a:gd name="T48" fmla="*/ 2147483646 w 299"/>
                  <a:gd name="T49" fmla="*/ 836424056 h 156"/>
                  <a:gd name="T50" fmla="*/ 2147483646 w 299"/>
                  <a:gd name="T51" fmla="*/ 819352406 h 156"/>
                  <a:gd name="T52" fmla="*/ 2147483646 w 299"/>
                  <a:gd name="T53" fmla="*/ 836424056 h 156"/>
                  <a:gd name="T54" fmla="*/ 2147483646 w 299"/>
                  <a:gd name="T55" fmla="*/ 1229030675 h 156"/>
                  <a:gd name="T56" fmla="*/ 2147483646 w 299"/>
                  <a:gd name="T57" fmla="*/ 1775265613 h 156"/>
                  <a:gd name="T58" fmla="*/ 2147483646 w 299"/>
                  <a:gd name="T59" fmla="*/ 1997176396 h 156"/>
                  <a:gd name="T60" fmla="*/ 2147483646 w 299"/>
                  <a:gd name="T61" fmla="*/ 1997176396 h 156"/>
                  <a:gd name="T62" fmla="*/ 2147483646 w 299"/>
                  <a:gd name="T63" fmla="*/ 2048383081 h 156"/>
                  <a:gd name="T64" fmla="*/ 2147483646 w 299"/>
                  <a:gd name="T65" fmla="*/ 2147483646 h 156"/>
                  <a:gd name="T66" fmla="*/ 2147483646 w 299"/>
                  <a:gd name="T67" fmla="*/ 2147483646 h 156"/>
                  <a:gd name="T68" fmla="*/ 2147483646 w 299"/>
                  <a:gd name="T69" fmla="*/ 2147483646 h 156"/>
                  <a:gd name="T70" fmla="*/ 2147483646 w 299"/>
                  <a:gd name="T71" fmla="*/ 2147483646 h 156"/>
                  <a:gd name="T72" fmla="*/ 2147483646 w 299"/>
                  <a:gd name="T73" fmla="*/ 2147483646 h 156"/>
                  <a:gd name="T74" fmla="*/ 2147483646 w 299"/>
                  <a:gd name="T75" fmla="*/ 2147483646 h 156"/>
                  <a:gd name="T76" fmla="*/ 2147483646 w 299"/>
                  <a:gd name="T77" fmla="*/ 2147483646 h 156"/>
                  <a:gd name="T78" fmla="*/ 1188247891 w 299"/>
                  <a:gd name="T79" fmla="*/ 2147483646 h 156"/>
                  <a:gd name="T80" fmla="*/ 1290095945 w 299"/>
                  <a:gd name="T81" fmla="*/ 2048383081 h 156"/>
                  <a:gd name="T82" fmla="*/ 1408922794 w 299"/>
                  <a:gd name="T83" fmla="*/ 1945965580 h 156"/>
                  <a:gd name="T84" fmla="*/ 1341019972 w 299"/>
                  <a:gd name="T85" fmla="*/ 1928893931 h 156"/>
                  <a:gd name="T86" fmla="*/ 1273121269 w 299"/>
                  <a:gd name="T87" fmla="*/ 1672848111 h 156"/>
                  <a:gd name="T88" fmla="*/ 1493796172 w 299"/>
                  <a:gd name="T89" fmla="*/ 1058330708 h 156"/>
                  <a:gd name="T90" fmla="*/ 1120345069 w 299"/>
                  <a:gd name="T91" fmla="*/ 631584921 h 156"/>
                  <a:gd name="T92" fmla="*/ 984547664 w 299"/>
                  <a:gd name="T93" fmla="*/ 614517403 h 156"/>
                  <a:gd name="T94" fmla="*/ 848746139 w 299"/>
                  <a:gd name="T95" fmla="*/ 631584921 h 156"/>
                  <a:gd name="T96" fmla="*/ 475299157 w 299"/>
                  <a:gd name="T97" fmla="*/ 1058330708 h 156"/>
                  <a:gd name="T98" fmla="*/ 695974059 w 299"/>
                  <a:gd name="T99" fmla="*/ 1672848111 h 156"/>
                  <a:gd name="T100" fmla="*/ 628071237 w 299"/>
                  <a:gd name="T101" fmla="*/ 1928893931 h 156"/>
                  <a:gd name="T102" fmla="*/ 458324481 w 299"/>
                  <a:gd name="T103" fmla="*/ 1997176396 h 156"/>
                  <a:gd name="T104" fmla="*/ 84873378 w 299"/>
                  <a:gd name="T105" fmla="*/ 2147483646 h 156"/>
                  <a:gd name="T106" fmla="*/ 169750876 w 299"/>
                  <a:gd name="T107" fmla="*/ 2147483646 h 156"/>
                  <a:gd name="T108" fmla="*/ 339497632 w 299"/>
                  <a:gd name="T109" fmla="*/ 2147483646 h 156"/>
                  <a:gd name="T110" fmla="*/ 984547664 w 299"/>
                  <a:gd name="T111" fmla="*/ 2147483646 h 156"/>
                  <a:gd name="T112" fmla="*/ 1510770847 w 299"/>
                  <a:gd name="T113" fmla="*/ 2147483646 h 156"/>
                  <a:gd name="T114" fmla="*/ 1425897470 w 299"/>
                  <a:gd name="T115" fmla="*/ 2147483646 h 156"/>
                  <a:gd name="T116" fmla="*/ 1188247891 w 299"/>
                  <a:gd name="T117" fmla="*/ 2147483646 h 1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9" h="156" extrusionOk="0">
                    <a:moveTo>
                      <a:pt x="216" y="147"/>
                    </a:moveTo>
                    <a:cubicBezTo>
                      <a:pt x="212" y="149"/>
                      <a:pt x="207" y="151"/>
                      <a:pt x="202" y="152"/>
                    </a:cubicBezTo>
                    <a:cubicBezTo>
                      <a:pt x="188" y="155"/>
                      <a:pt x="172" y="156"/>
                      <a:pt x="153" y="156"/>
                    </a:cubicBezTo>
                    <a:cubicBezTo>
                      <a:pt x="134" y="156"/>
                      <a:pt x="119" y="155"/>
                      <a:pt x="104" y="152"/>
                    </a:cubicBezTo>
                    <a:cubicBezTo>
                      <a:pt x="99" y="151"/>
                      <a:pt x="95" y="149"/>
                      <a:pt x="91" y="147"/>
                    </a:cubicBezTo>
                    <a:cubicBezTo>
                      <a:pt x="78" y="141"/>
                      <a:pt x="78" y="131"/>
                      <a:pt x="85" y="123"/>
                    </a:cubicBezTo>
                    <a:cubicBezTo>
                      <a:pt x="93" y="115"/>
                      <a:pt x="102" y="110"/>
                      <a:pt x="113" y="105"/>
                    </a:cubicBezTo>
                    <a:cubicBezTo>
                      <a:pt x="117" y="103"/>
                      <a:pt x="122" y="101"/>
                      <a:pt x="126" y="100"/>
                    </a:cubicBezTo>
                    <a:cubicBezTo>
                      <a:pt x="135" y="96"/>
                      <a:pt x="138" y="87"/>
                      <a:pt x="131" y="81"/>
                    </a:cubicBezTo>
                    <a:cubicBezTo>
                      <a:pt x="118" y="68"/>
                      <a:pt x="113" y="52"/>
                      <a:pt x="114" y="34"/>
                    </a:cubicBezTo>
                    <a:cubicBezTo>
                      <a:pt x="115" y="16"/>
                      <a:pt x="125" y="6"/>
                      <a:pt x="142" y="2"/>
                    </a:cubicBezTo>
                    <a:cubicBezTo>
                      <a:pt x="146" y="1"/>
                      <a:pt x="150" y="1"/>
                      <a:pt x="153" y="0"/>
                    </a:cubicBezTo>
                    <a:cubicBezTo>
                      <a:pt x="157" y="1"/>
                      <a:pt x="160" y="1"/>
                      <a:pt x="164" y="2"/>
                    </a:cubicBezTo>
                    <a:cubicBezTo>
                      <a:pt x="181" y="6"/>
                      <a:pt x="192" y="16"/>
                      <a:pt x="193" y="34"/>
                    </a:cubicBezTo>
                    <a:cubicBezTo>
                      <a:pt x="193" y="52"/>
                      <a:pt x="188" y="68"/>
                      <a:pt x="175" y="81"/>
                    </a:cubicBezTo>
                    <a:cubicBezTo>
                      <a:pt x="169" y="87"/>
                      <a:pt x="171" y="96"/>
                      <a:pt x="180" y="100"/>
                    </a:cubicBezTo>
                    <a:cubicBezTo>
                      <a:pt x="185" y="101"/>
                      <a:pt x="189" y="103"/>
                      <a:pt x="194" y="105"/>
                    </a:cubicBezTo>
                    <a:cubicBezTo>
                      <a:pt x="204" y="110"/>
                      <a:pt x="214" y="115"/>
                      <a:pt x="222" y="123"/>
                    </a:cubicBezTo>
                    <a:cubicBezTo>
                      <a:pt x="227" y="128"/>
                      <a:pt x="229" y="141"/>
                      <a:pt x="216" y="147"/>
                    </a:cubicBezTo>
                    <a:close/>
                    <a:moveTo>
                      <a:pt x="294" y="133"/>
                    </a:moveTo>
                    <a:cubicBezTo>
                      <a:pt x="289" y="128"/>
                      <a:pt x="282" y="124"/>
                      <a:pt x="275" y="121"/>
                    </a:cubicBezTo>
                    <a:cubicBezTo>
                      <a:pt x="272" y="119"/>
                      <a:pt x="269" y="118"/>
                      <a:pt x="265" y="117"/>
                    </a:cubicBezTo>
                    <a:cubicBezTo>
                      <a:pt x="259" y="114"/>
                      <a:pt x="258" y="108"/>
                      <a:pt x="262" y="104"/>
                    </a:cubicBezTo>
                    <a:cubicBezTo>
                      <a:pt x="271" y="95"/>
                      <a:pt x="275" y="84"/>
                      <a:pt x="274" y="72"/>
                    </a:cubicBezTo>
                    <a:cubicBezTo>
                      <a:pt x="274" y="59"/>
                      <a:pt x="266" y="52"/>
                      <a:pt x="254" y="49"/>
                    </a:cubicBezTo>
                    <a:cubicBezTo>
                      <a:pt x="252" y="48"/>
                      <a:pt x="249" y="48"/>
                      <a:pt x="247" y="48"/>
                    </a:cubicBezTo>
                    <a:cubicBezTo>
                      <a:pt x="244" y="48"/>
                      <a:pt x="242" y="48"/>
                      <a:pt x="239" y="49"/>
                    </a:cubicBezTo>
                    <a:cubicBezTo>
                      <a:pt x="227" y="52"/>
                      <a:pt x="220" y="59"/>
                      <a:pt x="219" y="72"/>
                    </a:cubicBezTo>
                    <a:cubicBezTo>
                      <a:pt x="219" y="84"/>
                      <a:pt x="222" y="95"/>
                      <a:pt x="231" y="104"/>
                    </a:cubicBezTo>
                    <a:cubicBezTo>
                      <a:pt x="236" y="108"/>
                      <a:pt x="234" y="114"/>
                      <a:pt x="228" y="117"/>
                    </a:cubicBezTo>
                    <a:cubicBezTo>
                      <a:pt x="228" y="117"/>
                      <a:pt x="228" y="117"/>
                      <a:pt x="227" y="117"/>
                    </a:cubicBezTo>
                    <a:cubicBezTo>
                      <a:pt x="228" y="118"/>
                      <a:pt x="229" y="119"/>
                      <a:pt x="230" y="120"/>
                    </a:cubicBezTo>
                    <a:cubicBezTo>
                      <a:pt x="234" y="124"/>
                      <a:pt x="236" y="131"/>
                      <a:pt x="235" y="137"/>
                    </a:cubicBezTo>
                    <a:cubicBezTo>
                      <a:pt x="234" y="143"/>
                      <a:pt x="230" y="149"/>
                      <a:pt x="223" y="152"/>
                    </a:cubicBezTo>
                    <a:cubicBezTo>
                      <a:pt x="221" y="153"/>
                      <a:pt x="219" y="153"/>
                      <a:pt x="217" y="154"/>
                    </a:cubicBezTo>
                    <a:cubicBezTo>
                      <a:pt x="226" y="156"/>
                      <a:pt x="236" y="156"/>
                      <a:pt x="247" y="156"/>
                    </a:cubicBezTo>
                    <a:cubicBezTo>
                      <a:pt x="260" y="156"/>
                      <a:pt x="271" y="156"/>
                      <a:pt x="281" y="153"/>
                    </a:cubicBezTo>
                    <a:cubicBezTo>
                      <a:pt x="284" y="152"/>
                      <a:pt x="287" y="151"/>
                      <a:pt x="290" y="150"/>
                    </a:cubicBezTo>
                    <a:cubicBezTo>
                      <a:pt x="299" y="146"/>
                      <a:pt x="298" y="137"/>
                      <a:pt x="294" y="133"/>
                    </a:cubicBezTo>
                    <a:close/>
                    <a:moveTo>
                      <a:pt x="70" y="137"/>
                    </a:moveTo>
                    <a:cubicBezTo>
                      <a:pt x="69" y="131"/>
                      <a:pt x="72" y="125"/>
                      <a:pt x="76" y="120"/>
                    </a:cubicBezTo>
                    <a:cubicBezTo>
                      <a:pt x="78" y="118"/>
                      <a:pt x="80" y="116"/>
                      <a:pt x="83" y="114"/>
                    </a:cubicBezTo>
                    <a:cubicBezTo>
                      <a:pt x="81" y="114"/>
                      <a:pt x="80" y="113"/>
                      <a:pt x="79" y="113"/>
                    </a:cubicBezTo>
                    <a:cubicBezTo>
                      <a:pt x="72" y="110"/>
                      <a:pt x="70" y="103"/>
                      <a:pt x="75" y="98"/>
                    </a:cubicBezTo>
                    <a:cubicBezTo>
                      <a:pt x="85" y="88"/>
                      <a:pt x="89" y="76"/>
                      <a:pt x="88" y="62"/>
                    </a:cubicBezTo>
                    <a:cubicBezTo>
                      <a:pt x="88" y="48"/>
                      <a:pt x="80" y="41"/>
                      <a:pt x="66" y="37"/>
                    </a:cubicBezTo>
                    <a:cubicBezTo>
                      <a:pt x="64" y="37"/>
                      <a:pt x="61" y="36"/>
                      <a:pt x="58" y="36"/>
                    </a:cubicBezTo>
                    <a:cubicBezTo>
                      <a:pt x="55" y="36"/>
                      <a:pt x="53" y="37"/>
                      <a:pt x="50" y="37"/>
                    </a:cubicBezTo>
                    <a:cubicBezTo>
                      <a:pt x="37" y="41"/>
                      <a:pt x="28" y="48"/>
                      <a:pt x="28" y="62"/>
                    </a:cubicBezTo>
                    <a:cubicBezTo>
                      <a:pt x="27" y="76"/>
                      <a:pt x="31" y="88"/>
                      <a:pt x="41" y="98"/>
                    </a:cubicBezTo>
                    <a:cubicBezTo>
                      <a:pt x="46" y="103"/>
                      <a:pt x="44" y="110"/>
                      <a:pt x="37" y="113"/>
                    </a:cubicBezTo>
                    <a:cubicBezTo>
                      <a:pt x="34" y="114"/>
                      <a:pt x="30" y="115"/>
                      <a:pt x="27" y="117"/>
                    </a:cubicBezTo>
                    <a:cubicBezTo>
                      <a:pt x="19" y="121"/>
                      <a:pt x="12" y="125"/>
                      <a:pt x="5" y="131"/>
                    </a:cubicBezTo>
                    <a:cubicBezTo>
                      <a:pt x="0" y="137"/>
                      <a:pt x="0" y="145"/>
                      <a:pt x="10" y="149"/>
                    </a:cubicBezTo>
                    <a:cubicBezTo>
                      <a:pt x="13" y="151"/>
                      <a:pt x="17" y="152"/>
                      <a:pt x="20" y="153"/>
                    </a:cubicBezTo>
                    <a:cubicBezTo>
                      <a:pt x="32" y="155"/>
                      <a:pt x="43" y="156"/>
                      <a:pt x="58" y="156"/>
                    </a:cubicBezTo>
                    <a:cubicBezTo>
                      <a:pt x="70" y="156"/>
                      <a:pt x="80" y="156"/>
                      <a:pt x="89" y="154"/>
                    </a:cubicBezTo>
                    <a:cubicBezTo>
                      <a:pt x="87" y="153"/>
                      <a:pt x="85" y="153"/>
                      <a:pt x="84" y="152"/>
                    </a:cubicBezTo>
                    <a:cubicBezTo>
                      <a:pt x="76" y="148"/>
                      <a:pt x="71" y="143"/>
                      <a:pt x="70" y="137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26" name="Google Shape;140;p14">
                <a:extLst>
                  <a:ext uri="{FF2B5EF4-FFF2-40B4-BE49-F238E27FC236}">
                    <a16:creationId xmlns:a16="http://schemas.microsoft.com/office/drawing/2014/main" id="{4C39F456-C53E-48CC-B6F9-F211B220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036" y="1076951"/>
                <a:ext cx="179295" cy="260003"/>
              </a:xfrm>
              <a:custGeom>
                <a:avLst/>
                <a:gdLst>
                  <a:gd name="T0" fmla="*/ 2147483646 w 135"/>
                  <a:gd name="T1" fmla="*/ 2147483646 h 196"/>
                  <a:gd name="T2" fmla="*/ 1499189205 w 135"/>
                  <a:gd name="T3" fmla="*/ 1478668314 h 196"/>
                  <a:gd name="T4" fmla="*/ 1090319422 w 135"/>
                  <a:gd name="T5" fmla="*/ 1376690620 h 196"/>
                  <a:gd name="T6" fmla="*/ 545159711 w 135"/>
                  <a:gd name="T7" fmla="*/ 1087755195 h 196"/>
                  <a:gd name="T8" fmla="*/ 1124391904 w 135"/>
                  <a:gd name="T9" fmla="*/ 832815084 h 196"/>
                  <a:gd name="T10" fmla="*/ 1720658274 w 135"/>
                  <a:gd name="T11" fmla="*/ 1053764005 h 196"/>
                  <a:gd name="T12" fmla="*/ 1993238129 w 135"/>
                  <a:gd name="T13" fmla="*/ 1036766348 h 196"/>
                  <a:gd name="T14" fmla="*/ 2129528057 w 135"/>
                  <a:gd name="T15" fmla="*/ 832815084 h 196"/>
                  <a:gd name="T16" fmla="*/ 1379933454 w 135"/>
                  <a:gd name="T17" fmla="*/ 390913118 h 196"/>
                  <a:gd name="T18" fmla="*/ 1379933454 w 135"/>
                  <a:gd name="T19" fmla="*/ 118975350 h 196"/>
                  <a:gd name="T20" fmla="*/ 1243643527 w 135"/>
                  <a:gd name="T21" fmla="*/ 0 h 196"/>
                  <a:gd name="T22" fmla="*/ 1056246940 w 135"/>
                  <a:gd name="T23" fmla="*/ 0 h 196"/>
                  <a:gd name="T24" fmla="*/ 919957012 w 135"/>
                  <a:gd name="T25" fmla="*/ 118975350 h 196"/>
                  <a:gd name="T26" fmla="*/ 919957012 w 135"/>
                  <a:gd name="T27" fmla="*/ 373915462 h 196"/>
                  <a:gd name="T28" fmla="*/ 0 w 135"/>
                  <a:gd name="T29" fmla="*/ 1104752852 h 196"/>
                  <a:gd name="T30" fmla="*/ 868846225 w 135"/>
                  <a:gd name="T31" fmla="*/ 1818592585 h 196"/>
                  <a:gd name="T32" fmla="*/ 1345860972 w 135"/>
                  <a:gd name="T33" fmla="*/ 1937563813 h 196"/>
                  <a:gd name="T34" fmla="*/ 1754730755 w 135"/>
                  <a:gd name="T35" fmla="*/ 2147483646 h 196"/>
                  <a:gd name="T36" fmla="*/ 1175498563 w 135"/>
                  <a:gd name="T37" fmla="*/ 2147483646 h 196"/>
                  <a:gd name="T38" fmla="*/ 477014747 w 135"/>
                  <a:gd name="T39" fmla="*/ 2147483646 h 196"/>
                  <a:gd name="T40" fmla="*/ 170362410 w 135"/>
                  <a:gd name="T41" fmla="*/ 2147483646 h 196"/>
                  <a:gd name="T42" fmla="*/ 85179141 w 135"/>
                  <a:gd name="T43" fmla="*/ 2147483646 h 196"/>
                  <a:gd name="T44" fmla="*/ 919957012 w 135"/>
                  <a:gd name="T45" fmla="*/ 2147483646 h 196"/>
                  <a:gd name="T46" fmla="*/ 919957012 w 135"/>
                  <a:gd name="T47" fmla="*/ 2147483646 h 196"/>
                  <a:gd name="T48" fmla="*/ 1056246940 w 135"/>
                  <a:gd name="T49" fmla="*/ 2147483646 h 196"/>
                  <a:gd name="T50" fmla="*/ 1243643527 w 135"/>
                  <a:gd name="T51" fmla="*/ 2147483646 h 196"/>
                  <a:gd name="T52" fmla="*/ 1379933454 w 135"/>
                  <a:gd name="T53" fmla="*/ 2147483646 h 196"/>
                  <a:gd name="T54" fmla="*/ 1379933454 w 135"/>
                  <a:gd name="T55" fmla="*/ 2147483646 h 196"/>
                  <a:gd name="T56" fmla="*/ 2147483646 w 135"/>
                  <a:gd name="T57" fmla="*/ 2147483646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5" h="196" extrusionOk="0">
                    <a:moveTo>
                      <a:pt x="135" y="131"/>
                    </a:moveTo>
                    <a:cubicBezTo>
                      <a:pt x="135" y="111"/>
                      <a:pt x="119" y="94"/>
                      <a:pt x="88" y="87"/>
                    </a:cubicBezTo>
                    <a:cubicBezTo>
                      <a:pt x="84" y="86"/>
                      <a:pt x="67" y="81"/>
                      <a:pt x="64" y="81"/>
                    </a:cubicBezTo>
                    <a:cubicBezTo>
                      <a:pt x="39" y="74"/>
                      <a:pt x="32" y="70"/>
                      <a:pt x="32" y="64"/>
                    </a:cubicBezTo>
                    <a:cubicBezTo>
                      <a:pt x="32" y="57"/>
                      <a:pt x="41" y="49"/>
                      <a:pt x="66" y="49"/>
                    </a:cubicBezTo>
                    <a:cubicBezTo>
                      <a:pt x="83" y="49"/>
                      <a:pt x="101" y="62"/>
                      <a:pt x="101" y="62"/>
                    </a:cubicBezTo>
                    <a:cubicBezTo>
                      <a:pt x="108" y="67"/>
                      <a:pt x="112" y="67"/>
                      <a:pt x="117" y="61"/>
                    </a:cubicBezTo>
                    <a:cubicBezTo>
                      <a:pt x="117" y="61"/>
                      <a:pt x="125" y="55"/>
                      <a:pt x="125" y="49"/>
                    </a:cubicBezTo>
                    <a:cubicBezTo>
                      <a:pt x="125" y="40"/>
                      <a:pt x="104" y="27"/>
                      <a:pt x="81" y="2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3"/>
                      <a:pt x="78" y="0"/>
                      <a:pt x="7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8" y="0"/>
                      <a:pt x="54" y="3"/>
                      <a:pt x="54" y="7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19" y="25"/>
                      <a:pt x="0" y="43"/>
                      <a:pt x="0" y="65"/>
                    </a:cubicBezTo>
                    <a:cubicBezTo>
                      <a:pt x="0" y="90"/>
                      <a:pt x="24" y="100"/>
                      <a:pt x="51" y="107"/>
                    </a:cubicBezTo>
                    <a:cubicBezTo>
                      <a:pt x="54" y="108"/>
                      <a:pt x="75" y="113"/>
                      <a:pt x="79" y="114"/>
                    </a:cubicBezTo>
                    <a:cubicBezTo>
                      <a:pt x="98" y="119"/>
                      <a:pt x="103" y="126"/>
                      <a:pt x="103" y="131"/>
                    </a:cubicBezTo>
                    <a:cubicBezTo>
                      <a:pt x="103" y="139"/>
                      <a:pt x="94" y="147"/>
                      <a:pt x="69" y="147"/>
                    </a:cubicBezTo>
                    <a:cubicBezTo>
                      <a:pt x="52" y="147"/>
                      <a:pt x="28" y="133"/>
                      <a:pt x="28" y="133"/>
                    </a:cubicBezTo>
                    <a:cubicBezTo>
                      <a:pt x="21" y="128"/>
                      <a:pt x="15" y="130"/>
                      <a:pt x="10" y="136"/>
                    </a:cubicBezTo>
                    <a:cubicBezTo>
                      <a:pt x="10" y="136"/>
                      <a:pt x="5" y="141"/>
                      <a:pt x="5" y="147"/>
                    </a:cubicBezTo>
                    <a:cubicBezTo>
                      <a:pt x="5" y="157"/>
                      <a:pt x="30" y="169"/>
                      <a:pt x="54" y="174"/>
                    </a:cubicBezTo>
                    <a:cubicBezTo>
                      <a:pt x="54" y="189"/>
                      <a:pt x="54" y="189"/>
                      <a:pt x="54" y="189"/>
                    </a:cubicBezTo>
                    <a:cubicBezTo>
                      <a:pt x="54" y="193"/>
                      <a:pt x="58" y="196"/>
                      <a:pt x="62" y="196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8" y="196"/>
                      <a:pt x="81" y="193"/>
                      <a:pt x="81" y="189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118" y="171"/>
                      <a:pt x="135" y="151"/>
                      <a:pt x="135" y="13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S" dirty="0">
                  <a:latin typeface="Calibri" panose="020F0502020204030204" pitchFamily="34" charset="0"/>
                </a:endParaRPr>
              </a:p>
            </p:txBody>
          </p:sp>
        </p:grpSp>
      </p:grpSp>
      <p:sp>
        <p:nvSpPr>
          <p:cNvPr id="473" name="Rectángulo 472"/>
          <p:cNvSpPr/>
          <p:nvPr/>
        </p:nvSpPr>
        <p:spPr>
          <a:xfrm>
            <a:off x="9220200" y="3284104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1" name="Rectángulo 480"/>
          <p:cNvSpPr/>
          <p:nvPr/>
        </p:nvSpPr>
        <p:spPr>
          <a:xfrm>
            <a:off x="9220200" y="3493763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4" name="Rectángulo 483"/>
          <p:cNvSpPr/>
          <p:nvPr/>
        </p:nvSpPr>
        <p:spPr>
          <a:xfrm>
            <a:off x="9220200" y="3708979"/>
            <a:ext cx="1431925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5" name="Rectángulo 484"/>
          <p:cNvSpPr/>
          <p:nvPr/>
        </p:nvSpPr>
        <p:spPr>
          <a:xfrm>
            <a:off x="10072687" y="2872649"/>
            <a:ext cx="1149350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6" name="Rectángulo 485"/>
          <p:cNvSpPr/>
          <p:nvPr/>
        </p:nvSpPr>
        <p:spPr>
          <a:xfrm>
            <a:off x="9220200" y="3076682"/>
            <a:ext cx="2001837" cy="182782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87" name="Google Shape;1570;p18"/>
          <p:cNvSpPr/>
          <p:nvPr/>
        </p:nvSpPr>
        <p:spPr>
          <a:xfrm>
            <a:off x="7105650" y="2422702"/>
            <a:ext cx="68421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MARZO</a:t>
            </a:r>
            <a:endParaRPr lang="en-US" altLang="en-US">
              <a:latin typeface="+mn-lt"/>
            </a:endParaRPr>
          </a:p>
        </p:txBody>
      </p:sp>
      <p:sp>
        <p:nvSpPr>
          <p:cNvPr id="488" name="Google Shape;1571;p18"/>
          <p:cNvSpPr/>
          <p:nvPr/>
        </p:nvSpPr>
        <p:spPr>
          <a:xfrm>
            <a:off x="9975850" y="2422702"/>
            <a:ext cx="5508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ABRIL</a:t>
            </a:r>
            <a:endParaRPr lang="en-US" altLang="en-US">
              <a:latin typeface="+mn-lt"/>
            </a:endParaRPr>
          </a:p>
        </p:txBody>
      </p:sp>
      <p:sp>
        <p:nvSpPr>
          <p:cNvPr id="489" name="Google Shape;1572;p18"/>
          <p:cNvSpPr/>
          <p:nvPr/>
        </p:nvSpPr>
        <p:spPr>
          <a:xfrm>
            <a:off x="1641475" y="4468990"/>
            <a:ext cx="512762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MAYO</a:t>
            </a:r>
            <a:endParaRPr lang="en-US" altLang="en-US">
              <a:latin typeface="+mn-lt"/>
            </a:endParaRPr>
          </a:p>
        </p:txBody>
      </p:sp>
      <p:sp>
        <p:nvSpPr>
          <p:cNvPr id="490" name="Google Shape;1573;p18"/>
          <p:cNvSpPr/>
          <p:nvPr/>
        </p:nvSpPr>
        <p:spPr>
          <a:xfrm>
            <a:off x="4397375" y="4468990"/>
            <a:ext cx="512762" cy="22860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JUNIO</a:t>
            </a:r>
            <a:endParaRPr lang="en-US" altLang="en-US">
              <a:latin typeface="+mn-lt"/>
            </a:endParaRPr>
          </a:p>
        </p:txBody>
      </p:sp>
      <p:sp>
        <p:nvSpPr>
          <p:cNvPr id="491" name="Google Shape;1574;p18"/>
          <p:cNvSpPr/>
          <p:nvPr/>
        </p:nvSpPr>
        <p:spPr>
          <a:xfrm>
            <a:off x="7229475" y="4468990"/>
            <a:ext cx="512762" cy="201612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JULIO</a:t>
            </a:r>
            <a:endParaRPr lang="en-US" altLang="en-US">
              <a:latin typeface="+mn-lt"/>
            </a:endParaRPr>
          </a:p>
        </p:txBody>
      </p:sp>
      <p:sp>
        <p:nvSpPr>
          <p:cNvPr id="492" name="Google Shape;1575;p18"/>
          <p:cNvSpPr/>
          <p:nvPr/>
        </p:nvSpPr>
        <p:spPr>
          <a:xfrm>
            <a:off x="9880600" y="4468990"/>
            <a:ext cx="733425" cy="209550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3F828A"/>
              </a:buClr>
              <a:buFont typeface="Montserrat" charset="0"/>
            </a:pPr>
            <a:r>
              <a:rPr lang="en-US" altLang="en-US" sz="1200">
                <a:solidFill>
                  <a:srgbClr val="3F828A"/>
                </a:solidFill>
                <a:latin typeface="+mn-lt"/>
                <a:ea typeface="Montserrat" charset="0"/>
                <a:sym typeface="Montserrat" charset="0"/>
              </a:rPr>
              <a:t>AGOSTO</a:t>
            </a:r>
            <a:endParaRPr lang="en-US" altLang="en-US">
              <a:latin typeface="+mn-lt"/>
            </a:endParaRPr>
          </a:p>
        </p:txBody>
      </p:sp>
      <p:sp>
        <p:nvSpPr>
          <p:cNvPr id="493" name="Google Shape;1679;p18"/>
          <p:cNvSpPr/>
          <p:nvPr/>
        </p:nvSpPr>
        <p:spPr>
          <a:xfrm>
            <a:off x="6792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494" name="Google Shape;1680;p18"/>
          <p:cNvSpPr/>
          <p:nvPr/>
        </p:nvSpPr>
        <p:spPr>
          <a:xfrm>
            <a:off x="6497638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495" name="Google Shape;1681;p18"/>
          <p:cNvSpPr/>
          <p:nvPr/>
        </p:nvSpPr>
        <p:spPr>
          <a:xfrm>
            <a:off x="7078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496" name="Google Shape;1682;p18"/>
          <p:cNvSpPr/>
          <p:nvPr/>
        </p:nvSpPr>
        <p:spPr>
          <a:xfrm>
            <a:off x="735330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497" name="Google Shape;1683;p18"/>
          <p:cNvSpPr/>
          <p:nvPr/>
        </p:nvSpPr>
        <p:spPr>
          <a:xfrm>
            <a:off x="76390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498" name="Google Shape;1684;p18"/>
          <p:cNvSpPr/>
          <p:nvPr/>
        </p:nvSpPr>
        <p:spPr>
          <a:xfrm>
            <a:off x="79232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499" name="Google Shape;1685;p18"/>
          <p:cNvSpPr/>
          <p:nvPr/>
        </p:nvSpPr>
        <p:spPr>
          <a:xfrm>
            <a:off x="82089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00" name="Google Shape;1686;p18"/>
          <p:cNvSpPr/>
          <p:nvPr/>
        </p:nvSpPr>
        <p:spPr>
          <a:xfrm>
            <a:off x="65357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01" name="Google Shape;1687;p18"/>
          <p:cNvSpPr/>
          <p:nvPr/>
        </p:nvSpPr>
        <p:spPr>
          <a:xfrm>
            <a:off x="6821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02" name="Google Shape;1688;p18"/>
          <p:cNvSpPr/>
          <p:nvPr/>
        </p:nvSpPr>
        <p:spPr>
          <a:xfrm>
            <a:off x="71072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03" name="Google Shape;1689;p18"/>
          <p:cNvSpPr/>
          <p:nvPr/>
        </p:nvSpPr>
        <p:spPr>
          <a:xfrm>
            <a:off x="739140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04" name="Google Shape;1690;p18"/>
          <p:cNvSpPr/>
          <p:nvPr/>
        </p:nvSpPr>
        <p:spPr>
          <a:xfrm>
            <a:off x="7677150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05" name="Google Shape;1691;p18"/>
          <p:cNvSpPr/>
          <p:nvPr/>
        </p:nvSpPr>
        <p:spPr>
          <a:xfrm>
            <a:off x="796131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06" name="Google Shape;1692;p18"/>
          <p:cNvSpPr/>
          <p:nvPr/>
        </p:nvSpPr>
        <p:spPr>
          <a:xfrm>
            <a:off x="823753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507" name="Google Shape;1693;p18"/>
          <p:cNvSpPr/>
          <p:nvPr/>
        </p:nvSpPr>
        <p:spPr>
          <a:xfrm>
            <a:off x="653573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08" name="Google Shape;1694;p18"/>
          <p:cNvSpPr/>
          <p:nvPr/>
        </p:nvSpPr>
        <p:spPr>
          <a:xfrm>
            <a:off x="6821488" y="33164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09" name="Google Shape;1695;p18"/>
          <p:cNvSpPr/>
          <p:nvPr/>
        </p:nvSpPr>
        <p:spPr>
          <a:xfrm>
            <a:off x="7078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510" name="Google Shape;1696;p18"/>
          <p:cNvSpPr/>
          <p:nvPr/>
        </p:nvSpPr>
        <p:spPr>
          <a:xfrm>
            <a:off x="73533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511" name="Google Shape;1697;p18"/>
          <p:cNvSpPr/>
          <p:nvPr/>
        </p:nvSpPr>
        <p:spPr>
          <a:xfrm>
            <a:off x="76390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512" name="Google Shape;1698;p18"/>
          <p:cNvSpPr/>
          <p:nvPr/>
        </p:nvSpPr>
        <p:spPr>
          <a:xfrm>
            <a:off x="79232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513" name="Google Shape;1699;p18"/>
          <p:cNvSpPr/>
          <p:nvPr/>
        </p:nvSpPr>
        <p:spPr>
          <a:xfrm>
            <a:off x="82089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14" name="Google Shape;1700;p18"/>
          <p:cNvSpPr/>
          <p:nvPr/>
        </p:nvSpPr>
        <p:spPr>
          <a:xfrm>
            <a:off x="6497638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15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15" name="Google Shape;1701;p18"/>
          <p:cNvSpPr/>
          <p:nvPr/>
        </p:nvSpPr>
        <p:spPr>
          <a:xfrm>
            <a:off x="6792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516" name="Google Shape;1702;p18"/>
          <p:cNvSpPr/>
          <p:nvPr/>
        </p:nvSpPr>
        <p:spPr>
          <a:xfrm>
            <a:off x="7078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517" name="Google Shape;1703;p18"/>
          <p:cNvSpPr/>
          <p:nvPr/>
        </p:nvSpPr>
        <p:spPr>
          <a:xfrm>
            <a:off x="73533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518" name="Google Shape;1704;p18"/>
          <p:cNvSpPr/>
          <p:nvPr/>
        </p:nvSpPr>
        <p:spPr>
          <a:xfrm>
            <a:off x="76390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519" name="Google Shape;1705;p18"/>
          <p:cNvSpPr/>
          <p:nvPr/>
        </p:nvSpPr>
        <p:spPr>
          <a:xfrm>
            <a:off x="79232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520" name="Google Shape;1706;p18"/>
          <p:cNvSpPr/>
          <p:nvPr/>
        </p:nvSpPr>
        <p:spPr>
          <a:xfrm>
            <a:off x="82089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521" name="Google Shape;1707;p18"/>
          <p:cNvSpPr/>
          <p:nvPr/>
        </p:nvSpPr>
        <p:spPr>
          <a:xfrm>
            <a:off x="6497638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522" name="Google Shape;1708;p18"/>
          <p:cNvSpPr/>
          <p:nvPr/>
        </p:nvSpPr>
        <p:spPr>
          <a:xfrm>
            <a:off x="67929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523" name="Google Shape;1709;p18"/>
          <p:cNvSpPr/>
          <p:nvPr/>
        </p:nvSpPr>
        <p:spPr>
          <a:xfrm>
            <a:off x="70786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524" name="Google Shape;1710;p18"/>
          <p:cNvSpPr/>
          <p:nvPr/>
        </p:nvSpPr>
        <p:spPr>
          <a:xfrm>
            <a:off x="735330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25" name="Google Shape;1711;p18"/>
          <p:cNvSpPr/>
          <p:nvPr/>
        </p:nvSpPr>
        <p:spPr>
          <a:xfrm>
            <a:off x="76390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26" name="Google Shape;1712;p18"/>
          <p:cNvSpPr/>
          <p:nvPr/>
        </p:nvSpPr>
        <p:spPr>
          <a:xfrm>
            <a:off x="792321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27" name="Google Shape;1713;p18"/>
          <p:cNvSpPr/>
          <p:nvPr/>
        </p:nvSpPr>
        <p:spPr>
          <a:xfrm>
            <a:off x="8208962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28" name="Google Shape;1714;p18"/>
          <p:cNvSpPr/>
          <p:nvPr/>
        </p:nvSpPr>
        <p:spPr>
          <a:xfrm>
            <a:off x="6497638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29" name="Google Shape;1715;p18"/>
          <p:cNvSpPr/>
          <p:nvPr/>
        </p:nvSpPr>
        <p:spPr>
          <a:xfrm>
            <a:off x="679291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530" name="Google Shape;1716;p18"/>
          <p:cNvSpPr/>
          <p:nvPr/>
        </p:nvSpPr>
        <p:spPr>
          <a:xfrm>
            <a:off x="7078662" y="39451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31" name="Google Shape;1717;p18"/>
          <p:cNvSpPr/>
          <p:nvPr/>
        </p:nvSpPr>
        <p:spPr>
          <a:xfrm>
            <a:off x="739140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32" name="Google Shape;1718;p18"/>
          <p:cNvSpPr/>
          <p:nvPr/>
        </p:nvSpPr>
        <p:spPr>
          <a:xfrm>
            <a:off x="7677150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33" name="Google Shape;1719;p18"/>
          <p:cNvSpPr/>
          <p:nvPr/>
        </p:nvSpPr>
        <p:spPr>
          <a:xfrm>
            <a:off x="7961312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34" name="Google Shape;1720;p18"/>
          <p:cNvSpPr/>
          <p:nvPr/>
        </p:nvSpPr>
        <p:spPr>
          <a:xfrm>
            <a:off x="8237538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35" name="Google Shape;1721;p18"/>
          <p:cNvSpPr/>
          <p:nvPr/>
        </p:nvSpPr>
        <p:spPr>
          <a:xfrm>
            <a:off x="6745288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536" name="Google Shape;1722;p18"/>
          <p:cNvSpPr/>
          <p:nvPr/>
        </p:nvSpPr>
        <p:spPr>
          <a:xfrm>
            <a:off x="7059612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537" name="Google Shape;1723;p18"/>
          <p:cNvSpPr/>
          <p:nvPr/>
        </p:nvSpPr>
        <p:spPr>
          <a:xfrm>
            <a:off x="7334250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538" name="Google Shape;1724;p18"/>
          <p:cNvSpPr/>
          <p:nvPr/>
        </p:nvSpPr>
        <p:spPr>
          <a:xfrm>
            <a:off x="7629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539" name="Google Shape;1725;p18"/>
          <p:cNvSpPr/>
          <p:nvPr/>
        </p:nvSpPr>
        <p:spPr>
          <a:xfrm>
            <a:off x="7942262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540" name="Google Shape;1726;p18"/>
          <p:cNvSpPr/>
          <p:nvPr/>
        </p:nvSpPr>
        <p:spPr>
          <a:xfrm>
            <a:off x="8208962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541" name="Google Shape;1727;p18"/>
          <p:cNvSpPr/>
          <p:nvPr/>
        </p:nvSpPr>
        <p:spPr>
          <a:xfrm>
            <a:off x="6478588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542" name="Google Shape;1728;p18"/>
          <p:cNvSpPr/>
          <p:nvPr/>
        </p:nvSpPr>
        <p:spPr>
          <a:xfrm>
            <a:off x="958691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43" name="Google Shape;1729;p18"/>
          <p:cNvSpPr/>
          <p:nvPr/>
        </p:nvSpPr>
        <p:spPr>
          <a:xfrm>
            <a:off x="9302750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44" name="Google Shape;1730;p18"/>
          <p:cNvSpPr/>
          <p:nvPr/>
        </p:nvSpPr>
        <p:spPr>
          <a:xfrm>
            <a:off x="9872662" y="28973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45" name="Google Shape;1731;p18"/>
          <p:cNvSpPr/>
          <p:nvPr/>
        </p:nvSpPr>
        <p:spPr>
          <a:xfrm>
            <a:off x="101949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46" name="Google Shape;1732;p18"/>
          <p:cNvSpPr/>
          <p:nvPr/>
        </p:nvSpPr>
        <p:spPr>
          <a:xfrm>
            <a:off x="1048067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47" name="Google Shape;1733;p18"/>
          <p:cNvSpPr/>
          <p:nvPr/>
        </p:nvSpPr>
        <p:spPr>
          <a:xfrm>
            <a:off x="10766425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48" name="Google Shape;1734;p18"/>
          <p:cNvSpPr/>
          <p:nvPr/>
        </p:nvSpPr>
        <p:spPr>
          <a:xfrm>
            <a:off x="11050588" y="28973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49" name="Google Shape;1735;p18"/>
          <p:cNvSpPr/>
          <p:nvPr/>
        </p:nvSpPr>
        <p:spPr>
          <a:xfrm>
            <a:off x="93313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50" name="Google Shape;1736;p18"/>
          <p:cNvSpPr/>
          <p:nvPr/>
        </p:nvSpPr>
        <p:spPr>
          <a:xfrm>
            <a:off x="9615488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51" name="Google Shape;1737;p18"/>
          <p:cNvSpPr/>
          <p:nvPr/>
        </p:nvSpPr>
        <p:spPr>
          <a:xfrm>
            <a:off x="9910762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 dirty="0">
              <a:latin typeface="+mn-lt"/>
            </a:endParaRPr>
          </a:p>
        </p:txBody>
      </p:sp>
      <p:sp>
        <p:nvSpPr>
          <p:cNvPr id="552" name="Google Shape;1738;p18"/>
          <p:cNvSpPr/>
          <p:nvPr/>
        </p:nvSpPr>
        <p:spPr>
          <a:xfrm>
            <a:off x="1019492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53" name="Google Shape;1739;p18"/>
          <p:cNvSpPr/>
          <p:nvPr/>
        </p:nvSpPr>
        <p:spPr>
          <a:xfrm>
            <a:off x="10480675" y="31069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54" name="Google Shape;1740;p18"/>
          <p:cNvSpPr/>
          <p:nvPr/>
        </p:nvSpPr>
        <p:spPr>
          <a:xfrm>
            <a:off x="10737850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10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555" name="Google Shape;1741;p18"/>
          <p:cNvSpPr/>
          <p:nvPr/>
        </p:nvSpPr>
        <p:spPr>
          <a:xfrm>
            <a:off x="11022012" y="31069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556" name="Google Shape;1742;p18"/>
          <p:cNvSpPr/>
          <p:nvPr/>
        </p:nvSpPr>
        <p:spPr>
          <a:xfrm>
            <a:off x="93027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557" name="Google Shape;1743;p18"/>
          <p:cNvSpPr/>
          <p:nvPr/>
        </p:nvSpPr>
        <p:spPr>
          <a:xfrm>
            <a:off x="95869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558" name="Google Shape;1744;p18"/>
          <p:cNvSpPr/>
          <p:nvPr/>
        </p:nvSpPr>
        <p:spPr>
          <a:xfrm>
            <a:off x="987266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559" name="Google Shape;1745;p18"/>
          <p:cNvSpPr/>
          <p:nvPr/>
        </p:nvSpPr>
        <p:spPr>
          <a:xfrm>
            <a:off x="10156825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560" name="Google Shape;1746;p18"/>
          <p:cNvSpPr/>
          <p:nvPr/>
        </p:nvSpPr>
        <p:spPr>
          <a:xfrm>
            <a:off x="1045210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561" name="Google Shape;1747;p18"/>
          <p:cNvSpPr/>
          <p:nvPr/>
        </p:nvSpPr>
        <p:spPr>
          <a:xfrm>
            <a:off x="10737850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562" name="Google Shape;1748;p18"/>
          <p:cNvSpPr/>
          <p:nvPr/>
        </p:nvSpPr>
        <p:spPr>
          <a:xfrm>
            <a:off x="11022012" y="33164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563" name="Google Shape;1749;p18"/>
          <p:cNvSpPr/>
          <p:nvPr/>
        </p:nvSpPr>
        <p:spPr>
          <a:xfrm>
            <a:off x="93027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564" name="Google Shape;1750;p18"/>
          <p:cNvSpPr/>
          <p:nvPr/>
        </p:nvSpPr>
        <p:spPr>
          <a:xfrm>
            <a:off x="95869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565" name="Google Shape;1751;p18"/>
          <p:cNvSpPr/>
          <p:nvPr/>
        </p:nvSpPr>
        <p:spPr>
          <a:xfrm>
            <a:off x="987266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566" name="Google Shape;1752;p18"/>
          <p:cNvSpPr/>
          <p:nvPr/>
        </p:nvSpPr>
        <p:spPr>
          <a:xfrm>
            <a:off x="10156825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567" name="Google Shape;1753;p18"/>
          <p:cNvSpPr/>
          <p:nvPr/>
        </p:nvSpPr>
        <p:spPr>
          <a:xfrm>
            <a:off x="1045210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568" name="Google Shape;1754;p18"/>
          <p:cNvSpPr/>
          <p:nvPr/>
        </p:nvSpPr>
        <p:spPr>
          <a:xfrm>
            <a:off x="10737850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569" name="Google Shape;1755;p18"/>
          <p:cNvSpPr/>
          <p:nvPr/>
        </p:nvSpPr>
        <p:spPr>
          <a:xfrm>
            <a:off x="11022012" y="35260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570" name="Google Shape;1756;p18"/>
          <p:cNvSpPr/>
          <p:nvPr/>
        </p:nvSpPr>
        <p:spPr>
          <a:xfrm>
            <a:off x="9302750" y="37355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571" name="Google Shape;1757;p18"/>
          <p:cNvSpPr/>
          <p:nvPr/>
        </p:nvSpPr>
        <p:spPr>
          <a:xfrm>
            <a:off x="958691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72" name="Google Shape;1758;p18"/>
          <p:cNvSpPr/>
          <p:nvPr/>
        </p:nvSpPr>
        <p:spPr>
          <a:xfrm>
            <a:off x="9872662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73" name="Google Shape;1759;p18"/>
          <p:cNvSpPr/>
          <p:nvPr/>
        </p:nvSpPr>
        <p:spPr>
          <a:xfrm>
            <a:off x="10156825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74" name="Google Shape;1760;p18"/>
          <p:cNvSpPr/>
          <p:nvPr/>
        </p:nvSpPr>
        <p:spPr>
          <a:xfrm>
            <a:off x="10452100" y="374509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575" name="Google Shape;1761;p18"/>
          <p:cNvSpPr/>
          <p:nvPr/>
        </p:nvSpPr>
        <p:spPr>
          <a:xfrm>
            <a:off x="10766425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76" name="Google Shape;1762;p18"/>
          <p:cNvSpPr/>
          <p:nvPr/>
        </p:nvSpPr>
        <p:spPr>
          <a:xfrm>
            <a:off x="11050588" y="37450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77" name="Google Shape;1763;p18"/>
          <p:cNvSpPr/>
          <p:nvPr/>
        </p:nvSpPr>
        <p:spPr>
          <a:xfrm>
            <a:off x="9331325" y="39451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78" name="Google Shape;1764;p18"/>
          <p:cNvSpPr/>
          <p:nvPr/>
        </p:nvSpPr>
        <p:spPr>
          <a:xfrm>
            <a:off x="96154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579" name="Google Shape;1765;p18"/>
          <p:cNvSpPr/>
          <p:nvPr/>
        </p:nvSpPr>
        <p:spPr>
          <a:xfrm>
            <a:off x="9910762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580" name="Google Shape;1766;p18"/>
          <p:cNvSpPr/>
          <p:nvPr/>
        </p:nvSpPr>
        <p:spPr>
          <a:xfrm>
            <a:off x="101949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581" name="Google Shape;1767;p18"/>
          <p:cNvSpPr/>
          <p:nvPr/>
        </p:nvSpPr>
        <p:spPr>
          <a:xfrm>
            <a:off x="1048067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582" name="Google Shape;1768;p18"/>
          <p:cNvSpPr/>
          <p:nvPr/>
        </p:nvSpPr>
        <p:spPr>
          <a:xfrm>
            <a:off x="10766425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583" name="Google Shape;1769;p18"/>
          <p:cNvSpPr/>
          <p:nvPr/>
        </p:nvSpPr>
        <p:spPr>
          <a:xfrm>
            <a:off x="11050588" y="39546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584" name="Google Shape;1770;p18"/>
          <p:cNvSpPr/>
          <p:nvPr/>
        </p:nvSpPr>
        <p:spPr>
          <a:xfrm>
            <a:off x="9548812" y="2697340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585" name="Google Shape;1771;p18"/>
          <p:cNvSpPr/>
          <p:nvPr/>
        </p:nvSpPr>
        <p:spPr>
          <a:xfrm>
            <a:off x="9863138" y="2697340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586" name="Google Shape;1772;p18"/>
          <p:cNvSpPr/>
          <p:nvPr/>
        </p:nvSpPr>
        <p:spPr>
          <a:xfrm>
            <a:off x="10129838" y="2697340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587" name="Google Shape;1773;p18"/>
          <p:cNvSpPr/>
          <p:nvPr/>
        </p:nvSpPr>
        <p:spPr>
          <a:xfrm>
            <a:off x="10423525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588" name="Google Shape;1774;p18"/>
          <p:cNvSpPr/>
          <p:nvPr/>
        </p:nvSpPr>
        <p:spPr>
          <a:xfrm>
            <a:off x="10737850" y="2697340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589" name="Google Shape;1775;p18"/>
          <p:cNvSpPr/>
          <p:nvPr/>
        </p:nvSpPr>
        <p:spPr>
          <a:xfrm>
            <a:off x="11012488" y="2697340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590" name="Google Shape;1776;p18"/>
          <p:cNvSpPr/>
          <p:nvPr/>
        </p:nvSpPr>
        <p:spPr>
          <a:xfrm>
            <a:off x="9283700" y="2697340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591" name="Google Shape;1777;p18"/>
          <p:cNvSpPr/>
          <p:nvPr/>
        </p:nvSpPr>
        <p:spPr>
          <a:xfrm>
            <a:off x="11938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592" name="Google Shape;1778;p18"/>
          <p:cNvSpPr/>
          <p:nvPr/>
        </p:nvSpPr>
        <p:spPr>
          <a:xfrm>
            <a:off x="909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593" name="Google Shape;1779;p18"/>
          <p:cNvSpPr/>
          <p:nvPr/>
        </p:nvSpPr>
        <p:spPr>
          <a:xfrm>
            <a:off x="147955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594" name="Google Shape;1780;p18"/>
          <p:cNvSpPr/>
          <p:nvPr/>
        </p:nvSpPr>
        <p:spPr>
          <a:xfrm>
            <a:off x="1765300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 dirty="0">
              <a:latin typeface="+mn-lt"/>
            </a:endParaRPr>
          </a:p>
        </p:txBody>
      </p:sp>
      <p:sp>
        <p:nvSpPr>
          <p:cNvPr id="595" name="Google Shape;1781;p18"/>
          <p:cNvSpPr/>
          <p:nvPr/>
        </p:nvSpPr>
        <p:spPr>
          <a:xfrm>
            <a:off x="20589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596" name="Google Shape;1782;p18"/>
          <p:cNvSpPr/>
          <p:nvPr/>
        </p:nvSpPr>
        <p:spPr>
          <a:xfrm>
            <a:off x="2373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597" name="Google Shape;1783;p18"/>
          <p:cNvSpPr/>
          <p:nvPr/>
        </p:nvSpPr>
        <p:spPr>
          <a:xfrm>
            <a:off x="26574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598" name="Google Shape;1784;p18"/>
          <p:cNvSpPr/>
          <p:nvPr/>
        </p:nvSpPr>
        <p:spPr>
          <a:xfrm>
            <a:off x="938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599" name="Google Shape;1785;p18"/>
          <p:cNvSpPr/>
          <p:nvPr/>
        </p:nvSpPr>
        <p:spPr>
          <a:xfrm>
            <a:off x="12223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00" name="Google Shape;1786;p18"/>
          <p:cNvSpPr/>
          <p:nvPr/>
        </p:nvSpPr>
        <p:spPr>
          <a:xfrm>
            <a:off x="15176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01" name="Google Shape;1787;p18"/>
          <p:cNvSpPr/>
          <p:nvPr/>
        </p:nvSpPr>
        <p:spPr>
          <a:xfrm>
            <a:off x="1803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02" name="Google Shape;1788;p18"/>
          <p:cNvSpPr/>
          <p:nvPr/>
        </p:nvSpPr>
        <p:spPr>
          <a:xfrm>
            <a:off x="20875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03" name="Google Shape;1789;p18"/>
          <p:cNvSpPr/>
          <p:nvPr/>
        </p:nvSpPr>
        <p:spPr>
          <a:xfrm>
            <a:off x="23733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04" name="Google Shape;1790;p18"/>
          <p:cNvSpPr/>
          <p:nvPr/>
        </p:nvSpPr>
        <p:spPr>
          <a:xfrm>
            <a:off x="265747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605" name="Google Shape;1791;p18"/>
          <p:cNvSpPr/>
          <p:nvPr/>
        </p:nvSpPr>
        <p:spPr>
          <a:xfrm>
            <a:off x="909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06" name="Google Shape;1792;p18"/>
          <p:cNvSpPr/>
          <p:nvPr/>
        </p:nvSpPr>
        <p:spPr>
          <a:xfrm>
            <a:off x="11938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07" name="Google Shape;1793;p18"/>
          <p:cNvSpPr/>
          <p:nvPr/>
        </p:nvSpPr>
        <p:spPr>
          <a:xfrm>
            <a:off x="147955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608" name="Google Shape;1794;p18"/>
          <p:cNvSpPr/>
          <p:nvPr/>
        </p:nvSpPr>
        <p:spPr>
          <a:xfrm>
            <a:off x="1765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609" name="Google Shape;1795;p18"/>
          <p:cNvSpPr/>
          <p:nvPr/>
        </p:nvSpPr>
        <p:spPr>
          <a:xfrm>
            <a:off x="20589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610" name="Google Shape;1796;p18"/>
          <p:cNvSpPr/>
          <p:nvPr/>
        </p:nvSpPr>
        <p:spPr>
          <a:xfrm>
            <a:off x="2344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611" name="Google Shape;1797;p18"/>
          <p:cNvSpPr/>
          <p:nvPr/>
        </p:nvSpPr>
        <p:spPr>
          <a:xfrm>
            <a:off x="26289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612" name="Google Shape;1798;p18"/>
          <p:cNvSpPr/>
          <p:nvPr/>
        </p:nvSpPr>
        <p:spPr>
          <a:xfrm>
            <a:off x="909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613" name="Google Shape;1799;p18"/>
          <p:cNvSpPr/>
          <p:nvPr/>
        </p:nvSpPr>
        <p:spPr>
          <a:xfrm>
            <a:off x="11938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614" name="Google Shape;1800;p18"/>
          <p:cNvSpPr/>
          <p:nvPr/>
        </p:nvSpPr>
        <p:spPr>
          <a:xfrm>
            <a:off x="14795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615" name="Google Shape;1801;p18"/>
          <p:cNvSpPr/>
          <p:nvPr/>
        </p:nvSpPr>
        <p:spPr>
          <a:xfrm>
            <a:off x="1765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616" name="Google Shape;1802;p18"/>
          <p:cNvSpPr/>
          <p:nvPr/>
        </p:nvSpPr>
        <p:spPr>
          <a:xfrm>
            <a:off x="20589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617" name="Google Shape;1803;p18"/>
          <p:cNvSpPr/>
          <p:nvPr/>
        </p:nvSpPr>
        <p:spPr>
          <a:xfrm>
            <a:off x="2344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618" name="Google Shape;1804;p18"/>
          <p:cNvSpPr/>
          <p:nvPr/>
        </p:nvSpPr>
        <p:spPr>
          <a:xfrm>
            <a:off x="26289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619" name="Google Shape;1805;p18"/>
          <p:cNvSpPr/>
          <p:nvPr/>
        </p:nvSpPr>
        <p:spPr>
          <a:xfrm>
            <a:off x="909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620" name="Google Shape;1806;p18"/>
          <p:cNvSpPr/>
          <p:nvPr/>
        </p:nvSpPr>
        <p:spPr>
          <a:xfrm>
            <a:off x="11938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621" name="Google Shape;1807;p18"/>
          <p:cNvSpPr/>
          <p:nvPr/>
        </p:nvSpPr>
        <p:spPr>
          <a:xfrm>
            <a:off x="14795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622" name="Google Shape;1808;p18"/>
          <p:cNvSpPr/>
          <p:nvPr/>
        </p:nvSpPr>
        <p:spPr>
          <a:xfrm>
            <a:off x="1765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623" name="Google Shape;1809;p18"/>
          <p:cNvSpPr/>
          <p:nvPr/>
        </p:nvSpPr>
        <p:spPr>
          <a:xfrm>
            <a:off x="20589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624" name="Google Shape;1810;p18"/>
          <p:cNvSpPr/>
          <p:nvPr/>
        </p:nvSpPr>
        <p:spPr>
          <a:xfrm>
            <a:off x="2344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625" name="Google Shape;1811;p18"/>
          <p:cNvSpPr/>
          <p:nvPr/>
        </p:nvSpPr>
        <p:spPr>
          <a:xfrm>
            <a:off x="26289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26" name="Google Shape;1812;p18"/>
          <p:cNvSpPr/>
          <p:nvPr/>
        </p:nvSpPr>
        <p:spPr>
          <a:xfrm>
            <a:off x="909638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27" name="Google Shape;1813;p18"/>
          <p:cNvSpPr/>
          <p:nvPr/>
        </p:nvSpPr>
        <p:spPr>
          <a:xfrm>
            <a:off x="12223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28" name="Google Shape;1814;p18"/>
          <p:cNvSpPr/>
          <p:nvPr/>
        </p:nvSpPr>
        <p:spPr>
          <a:xfrm>
            <a:off x="15176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29" name="Google Shape;1815;p18"/>
          <p:cNvSpPr/>
          <p:nvPr/>
        </p:nvSpPr>
        <p:spPr>
          <a:xfrm>
            <a:off x="1803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30" name="Google Shape;1816;p18"/>
          <p:cNvSpPr/>
          <p:nvPr/>
        </p:nvSpPr>
        <p:spPr>
          <a:xfrm>
            <a:off x="20875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31" name="Google Shape;1817;p18"/>
          <p:cNvSpPr/>
          <p:nvPr/>
        </p:nvSpPr>
        <p:spPr>
          <a:xfrm>
            <a:off x="2373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32" name="Google Shape;1818;p18"/>
          <p:cNvSpPr/>
          <p:nvPr/>
        </p:nvSpPr>
        <p:spPr>
          <a:xfrm>
            <a:off x="26574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33" name="Google Shape;1819;p18"/>
          <p:cNvSpPr/>
          <p:nvPr/>
        </p:nvSpPr>
        <p:spPr>
          <a:xfrm>
            <a:off x="1146175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634" name="Google Shape;1820;p18"/>
          <p:cNvSpPr/>
          <p:nvPr/>
        </p:nvSpPr>
        <p:spPr>
          <a:xfrm>
            <a:off x="1460500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635" name="Google Shape;1821;p18"/>
          <p:cNvSpPr/>
          <p:nvPr/>
        </p:nvSpPr>
        <p:spPr>
          <a:xfrm>
            <a:off x="172720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636" name="Google Shape;1822;p18"/>
          <p:cNvSpPr/>
          <p:nvPr/>
        </p:nvSpPr>
        <p:spPr>
          <a:xfrm>
            <a:off x="20208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637" name="Google Shape;1823;p18"/>
          <p:cNvSpPr/>
          <p:nvPr/>
        </p:nvSpPr>
        <p:spPr>
          <a:xfrm>
            <a:off x="233521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638" name="Google Shape;1824;p18"/>
          <p:cNvSpPr/>
          <p:nvPr/>
        </p:nvSpPr>
        <p:spPr>
          <a:xfrm>
            <a:off x="261143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639" name="Google Shape;1825;p18"/>
          <p:cNvSpPr/>
          <p:nvPr/>
        </p:nvSpPr>
        <p:spPr>
          <a:xfrm>
            <a:off x="881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640" name="Google Shape;1826;p18"/>
          <p:cNvSpPr/>
          <p:nvPr/>
        </p:nvSpPr>
        <p:spPr>
          <a:xfrm>
            <a:off x="40084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41" name="Google Shape;1827;p18"/>
          <p:cNvSpPr/>
          <p:nvPr/>
        </p:nvSpPr>
        <p:spPr>
          <a:xfrm>
            <a:off x="3703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42" name="Google Shape;1828;p18"/>
          <p:cNvSpPr/>
          <p:nvPr/>
        </p:nvSpPr>
        <p:spPr>
          <a:xfrm>
            <a:off x="430212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43" name="Google Shape;1829;p18"/>
          <p:cNvSpPr/>
          <p:nvPr/>
        </p:nvSpPr>
        <p:spPr>
          <a:xfrm>
            <a:off x="4587875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44" name="Google Shape;1830;p18"/>
          <p:cNvSpPr/>
          <p:nvPr/>
        </p:nvSpPr>
        <p:spPr>
          <a:xfrm>
            <a:off x="48641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45" name="Google Shape;1831;p18"/>
          <p:cNvSpPr/>
          <p:nvPr/>
        </p:nvSpPr>
        <p:spPr>
          <a:xfrm>
            <a:off x="515778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46" name="Google Shape;1832;p18"/>
          <p:cNvSpPr/>
          <p:nvPr/>
        </p:nvSpPr>
        <p:spPr>
          <a:xfrm>
            <a:off x="5443538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47" name="Google Shape;1833;p18"/>
          <p:cNvSpPr/>
          <p:nvPr/>
        </p:nvSpPr>
        <p:spPr>
          <a:xfrm>
            <a:off x="373221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48" name="Google Shape;1834;p18"/>
          <p:cNvSpPr/>
          <p:nvPr/>
        </p:nvSpPr>
        <p:spPr>
          <a:xfrm>
            <a:off x="40084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49" name="Google Shape;1835;p18"/>
          <p:cNvSpPr/>
          <p:nvPr/>
        </p:nvSpPr>
        <p:spPr>
          <a:xfrm>
            <a:off x="4302125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50" name="Google Shape;1836;p18"/>
          <p:cNvSpPr/>
          <p:nvPr/>
        </p:nvSpPr>
        <p:spPr>
          <a:xfrm>
            <a:off x="454977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 dirty="0">
              <a:latin typeface="+mn-lt"/>
            </a:endParaRPr>
          </a:p>
        </p:txBody>
      </p:sp>
      <p:sp>
        <p:nvSpPr>
          <p:cNvPr id="651" name="Google Shape;1837;p18"/>
          <p:cNvSpPr/>
          <p:nvPr/>
        </p:nvSpPr>
        <p:spPr>
          <a:xfrm>
            <a:off x="4835525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 dirty="0">
              <a:latin typeface="+mn-lt"/>
            </a:endParaRPr>
          </a:p>
        </p:txBody>
      </p:sp>
      <p:sp>
        <p:nvSpPr>
          <p:cNvPr id="652" name="Google Shape;1838;p18"/>
          <p:cNvSpPr/>
          <p:nvPr/>
        </p:nvSpPr>
        <p:spPr>
          <a:xfrm>
            <a:off x="512921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 dirty="0">
              <a:latin typeface="+mn-lt"/>
            </a:endParaRPr>
          </a:p>
        </p:txBody>
      </p:sp>
      <p:sp>
        <p:nvSpPr>
          <p:cNvPr id="653" name="Google Shape;1839;p18"/>
          <p:cNvSpPr/>
          <p:nvPr/>
        </p:nvSpPr>
        <p:spPr>
          <a:xfrm>
            <a:off x="5414962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 dirty="0">
              <a:latin typeface="+mn-lt"/>
            </a:endParaRPr>
          </a:p>
        </p:txBody>
      </p:sp>
      <p:sp>
        <p:nvSpPr>
          <p:cNvPr id="654" name="Google Shape;1840;p18"/>
          <p:cNvSpPr/>
          <p:nvPr/>
        </p:nvSpPr>
        <p:spPr>
          <a:xfrm>
            <a:off x="3703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 dirty="0">
              <a:latin typeface="+mn-lt"/>
            </a:endParaRPr>
          </a:p>
        </p:txBody>
      </p:sp>
      <p:sp>
        <p:nvSpPr>
          <p:cNvPr id="655" name="Google Shape;1841;p18"/>
          <p:cNvSpPr/>
          <p:nvPr/>
        </p:nvSpPr>
        <p:spPr>
          <a:xfrm>
            <a:off x="39798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656" name="Google Shape;1842;p18"/>
          <p:cNvSpPr/>
          <p:nvPr/>
        </p:nvSpPr>
        <p:spPr>
          <a:xfrm>
            <a:off x="42640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 dirty="0">
              <a:latin typeface="+mn-lt"/>
            </a:endParaRPr>
          </a:p>
        </p:txBody>
      </p:sp>
      <p:sp>
        <p:nvSpPr>
          <p:cNvPr id="657" name="Google Shape;1843;p18"/>
          <p:cNvSpPr/>
          <p:nvPr/>
        </p:nvSpPr>
        <p:spPr>
          <a:xfrm>
            <a:off x="45497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 dirty="0">
              <a:latin typeface="+mn-lt"/>
            </a:endParaRPr>
          </a:p>
        </p:txBody>
      </p:sp>
      <p:sp>
        <p:nvSpPr>
          <p:cNvPr id="658" name="Google Shape;1844;p18"/>
          <p:cNvSpPr/>
          <p:nvPr/>
        </p:nvSpPr>
        <p:spPr>
          <a:xfrm>
            <a:off x="483552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 dirty="0">
              <a:latin typeface="+mn-lt"/>
            </a:endParaRPr>
          </a:p>
        </p:txBody>
      </p:sp>
      <p:sp>
        <p:nvSpPr>
          <p:cNvPr id="659" name="Google Shape;1845;p18"/>
          <p:cNvSpPr/>
          <p:nvPr/>
        </p:nvSpPr>
        <p:spPr>
          <a:xfrm>
            <a:off x="512921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19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60" name="Google Shape;1846;p18"/>
          <p:cNvSpPr/>
          <p:nvPr/>
        </p:nvSpPr>
        <p:spPr>
          <a:xfrm>
            <a:off x="5414962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661" name="Google Shape;1847;p18"/>
          <p:cNvSpPr/>
          <p:nvPr/>
        </p:nvSpPr>
        <p:spPr>
          <a:xfrm>
            <a:off x="3703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662" name="Google Shape;1848;p18"/>
          <p:cNvSpPr/>
          <p:nvPr/>
        </p:nvSpPr>
        <p:spPr>
          <a:xfrm>
            <a:off x="39798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63" name="Google Shape;1849;p18"/>
          <p:cNvSpPr/>
          <p:nvPr/>
        </p:nvSpPr>
        <p:spPr>
          <a:xfrm>
            <a:off x="42640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664" name="Google Shape;1850;p18"/>
          <p:cNvSpPr/>
          <p:nvPr/>
        </p:nvSpPr>
        <p:spPr>
          <a:xfrm>
            <a:off x="45497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665" name="Google Shape;1851;p18"/>
          <p:cNvSpPr/>
          <p:nvPr/>
        </p:nvSpPr>
        <p:spPr>
          <a:xfrm>
            <a:off x="483552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666" name="Google Shape;1852;p18"/>
          <p:cNvSpPr/>
          <p:nvPr/>
        </p:nvSpPr>
        <p:spPr>
          <a:xfrm>
            <a:off x="51292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667" name="Google Shape;1853;p18"/>
          <p:cNvSpPr/>
          <p:nvPr/>
        </p:nvSpPr>
        <p:spPr>
          <a:xfrm>
            <a:off x="54149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668" name="Google Shape;1854;p18"/>
          <p:cNvSpPr/>
          <p:nvPr/>
        </p:nvSpPr>
        <p:spPr>
          <a:xfrm>
            <a:off x="3703638" y="57723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669" name="Google Shape;1855;p18"/>
          <p:cNvSpPr/>
          <p:nvPr/>
        </p:nvSpPr>
        <p:spPr>
          <a:xfrm>
            <a:off x="39798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29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670" name="Google Shape;1856;p18"/>
          <p:cNvSpPr/>
          <p:nvPr/>
        </p:nvSpPr>
        <p:spPr>
          <a:xfrm>
            <a:off x="426402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71" name="Google Shape;1857;p18"/>
          <p:cNvSpPr/>
          <p:nvPr/>
        </p:nvSpPr>
        <p:spPr>
          <a:xfrm>
            <a:off x="4587875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72" name="Google Shape;1858;p18"/>
          <p:cNvSpPr/>
          <p:nvPr/>
        </p:nvSpPr>
        <p:spPr>
          <a:xfrm>
            <a:off x="4864100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73" name="Google Shape;1859;p18"/>
          <p:cNvSpPr/>
          <p:nvPr/>
        </p:nvSpPr>
        <p:spPr>
          <a:xfrm>
            <a:off x="515778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74" name="Google Shape;1860;p18"/>
          <p:cNvSpPr/>
          <p:nvPr/>
        </p:nvSpPr>
        <p:spPr>
          <a:xfrm>
            <a:off x="5443538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75" name="Google Shape;1861;p18"/>
          <p:cNvSpPr/>
          <p:nvPr/>
        </p:nvSpPr>
        <p:spPr>
          <a:xfrm>
            <a:off x="37322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76" name="Google Shape;1862;p18"/>
          <p:cNvSpPr/>
          <p:nvPr/>
        </p:nvSpPr>
        <p:spPr>
          <a:xfrm>
            <a:off x="40084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77" name="Google Shape;1863;p18"/>
          <p:cNvSpPr/>
          <p:nvPr/>
        </p:nvSpPr>
        <p:spPr>
          <a:xfrm>
            <a:off x="43021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78" name="Google Shape;1864;p18"/>
          <p:cNvSpPr/>
          <p:nvPr/>
        </p:nvSpPr>
        <p:spPr>
          <a:xfrm>
            <a:off x="45878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679" name="Google Shape;1865;p18"/>
          <p:cNvSpPr/>
          <p:nvPr/>
        </p:nvSpPr>
        <p:spPr>
          <a:xfrm>
            <a:off x="48641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 dirty="0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 dirty="0">
              <a:latin typeface="+mn-lt"/>
            </a:endParaRPr>
          </a:p>
        </p:txBody>
      </p:sp>
      <p:sp>
        <p:nvSpPr>
          <p:cNvPr id="680" name="Google Shape;1866;p18"/>
          <p:cNvSpPr/>
          <p:nvPr/>
        </p:nvSpPr>
        <p:spPr>
          <a:xfrm>
            <a:off x="51292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681" name="Google Shape;1867;p18"/>
          <p:cNvSpPr/>
          <p:nvPr/>
        </p:nvSpPr>
        <p:spPr>
          <a:xfrm>
            <a:off x="541496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682" name="Google Shape;1868;p18"/>
          <p:cNvSpPr/>
          <p:nvPr/>
        </p:nvSpPr>
        <p:spPr>
          <a:xfrm>
            <a:off x="3951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683" name="Google Shape;1869;p18"/>
          <p:cNvSpPr/>
          <p:nvPr/>
        </p:nvSpPr>
        <p:spPr>
          <a:xfrm>
            <a:off x="4264025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684" name="Google Shape;1870;p18"/>
          <p:cNvSpPr/>
          <p:nvPr/>
        </p:nvSpPr>
        <p:spPr>
          <a:xfrm>
            <a:off x="4530725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685" name="Google Shape;1871;p18"/>
          <p:cNvSpPr/>
          <p:nvPr/>
        </p:nvSpPr>
        <p:spPr>
          <a:xfrm>
            <a:off x="48260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686" name="Google Shape;1872;p18"/>
          <p:cNvSpPr/>
          <p:nvPr/>
        </p:nvSpPr>
        <p:spPr>
          <a:xfrm>
            <a:off x="5138738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687" name="Google Shape;1873;p18"/>
          <p:cNvSpPr/>
          <p:nvPr/>
        </p:nvSpPr>
        <p:spPr>
          <a:xfrm>
            <a:off x="5414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688" name="Google Shape;1874;p18"/>
          <p:cNvSpPr/>
          <p:nvPr/>
        </p:nvSpPr>
        <p:spPr>
          <a:xfrm>
            <a:off x="3675062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689" name="Google Shape;1875;p18"/>
          <p:cNvSpPr/>
          <p:nvPr/>
        </p:nvSpPr>
        <p:spPr>
          <a:xfrm>
            <a:off x="678338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690" name="Google Shape;1876;p18"/>
          <p:cNvSpPr/>
          <p:nvPr/>
        </p:nvSpPr>
        <p:spPr>
          <a:xfrm>
            <a:off x="64976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691" name="Google Shape;1877;p18"/>
          <p:cNvSpPr/>
          <p:nvPr/>
        </p:nvSpPr>
        <p:spPr>
          <a:xfrm>
            <a:off x="7069138" y="493571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692" name="Google Shape;1878;p18"/>
          <p:cNvSpPr/>
          <p:nvPr/>
        </p:nvSpPr>
        <p:spPr>
          <a:xfrm>
            <a:off x="739140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693" name="Google Shape;1879;p18"/>
          <p:cNvSpPr/>
          <p:nvPr/>
        </p:nvSpPr>
        <p:spPr>
          <a:xfrm>
            <a:off x="7677150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694" name="Google Shape;1880;p18"/>
          <p:cNvSpPr/>
          <p:nvPr/>
        </p:nvSpPr>
        <p:spPr>
          <a:xfrm>
            <a:off x="796131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695" name="Google Shape;1881;p18"/>
          <p:cNvSpPr/>
          <p:nvPr/>
        </p:nvSpPr>
        <p:spPr>
          <a:xfrm>
            <a:off x="8247062" y="493571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696" name="Google Shape;1882;p18"/>
          <p:cNvSpPr/>
          <p:nvPr/>
        </p:nvSpPr>
        <p:spPr>
          <a:xfrm>
            <a:off x="65357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697" name="Google Shape;1883;p18"/>
          <p:cNvSpPr/>
          <p:nvPr/>
        </p:nvSpPr>
        <p:spPr>
          <a:xfrm>
            <a:off x="6811962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698" name="Google Shape;1884;p18"/>
          <p:cNvSpPr/>
          <p:nvPr/>
        </p:nvSpPr>
        <p:spPr>
          <a:xfrm>
            <a:off x="7107238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699" name="Google Shape;1885;p18"/>
          <p:cNvSpPr/>
          <p:nvPr/>
        </p:nvSpPr>
        <p:spPr>
          <a:xfrm>
            <a:off x="739140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700" name="Google Shape;1886;p18"/>
          <p:cNvSpPr/>
          <p:nvPr/>
        </p:nvSpPr>
        <p:spPr>
          <a:xfrm>
            <a:off x="7677150" y="5145264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701" name="Google Shape;1887;p18"/>
          <p:cNvSpPr/>
          <p:nvPr/>
        </p:nvSpPr>
        <p:spPr>
          <a:xfrm>
            <a:off x="793273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702" name="Google Shape;1888;p18"/>
          <p:cNvSpPr/>
          <p:nvPr/>
        </p:nvSpPr>
        <p:spPr>
          <a:xfrm>
            <a:off x="8218488" y="5145264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703" name="Google Shape;1889;p18"/>
          <p:cNvSpPr/>
          <p:nvPr/>
        </p:nvSpPr>
        <p:spPr>
          <a:xfrm>
            <a:off x="64976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704" name="Google Shape;1890;p18"/>
          <p:cNvSpPr/>
          <p:nvPr/>
        </p:nvSpPr>
        <p:spPr>
          <a:xfrm>
            <a:off x="67833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705" name="Google Shape;1891;p18"/>
          <p:cNvSpPr/>
          <p:nvPr/>
        </p:nvSpPr>
        <p:spPr>
          <a:xfrm>
            <a:off x="70691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06" name="Google Shape;1892;p18"/>
          <p:cNvSpPr/>
          <p:nvPr/>
        </p:nvSpPr>
        <p:spPr>
          <a:xfrm>
            <a:off x="7353300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 dirty="0">
              <a:latin typeface="+mn-lt"/>
            </a:endParaRPr>
          </a:p>
        </p:txBody>
      </p:sp>
      <p:sp>
        <p:nvSpPr>
          <p:cNvPr id="707" name="Google Shape;1893;p18"/>
          <p:cNvSpPr/>
          <p:nvPr/>
        </p:nvSpPr>
        <p:spPr>
          <a:xfrm>
            <a:off x="7648575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708" name="Google Shape;1894;p18"/>
          <p:cNvSpPr/>
          <p:nvPr/>
        </p:nvSpPr>
        <p:spPr>
          <a:xfrm>
            <a:off x="793273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09" name="Google Shape;1895;p18"/>
          <p:cNvSpPr/>
          <p:nvPr/>
        </p:nvSpPr>
        <p:spPr>
          <a:xfrm>
            <a:off x="8218488" y="535322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10" name="Google Shape;1896;p18"/>
          <p:cNvSpPr/>
          <p:nvPr/>
        </p:nvSpPr>
        <p:spPr>
          <a:xfrm>
            <a:off x="6497638" y="5562777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 dirty="0">
              <a:latin typeface="+mn-lt"/>
            </a:endParaRPr>
          </a:p>
        </p:txBody>
      </p:sp>
      <p:sp>
        <p:nvSpPr>
          <p:cNvPr id="711" name="Google Shape;1897;p18"/>
          <p:cNvSpPr/>
          <p:nvPr/>
        </p:nvSpPr>
        <p:spPr>
          <a:xfrm>
            <a:off x="67833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12" name="Google Shape;1898;p18"/>
          <p:cNvSpPr/>
          <p:nvPr/>
        </p:nvSpPr>
        <p:spPr>
          <a:xfrm>
            <a:off x="70691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13" name="Google Shape;1899;p18"/>
          <p:cNvSpPr/>
          <p:nvPr/>
        </p:nvSpPr>
        <p:spPr>
          <a:xfrm>
            <a:off x="73533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/>
          <a:p>
            <a:pPr eaLnBrk="1" hangingPunct="1">
              <a:buClr>
                <a:srgbClr val="000000"/>
              </a:buClr>
              <a:buFont typeface="Open Sans SemiBold" charset="0"/>
              <a:buNone/>
            </a:pPr>
            <a:r>
              <a:rPr lang="en-US" altLang="en-US" sz="900" b="1" dirty="0">
                <a:latin typeface="+mn-lt"/>
                <a:ea typeface="Open Sans SemiBold" charset="0"/>
                <a:cs typeface="Arial"/>
                <a:sym typeface="Open Sans SemiBold" charset="0"/>
              </a:rPr>
              <a:t>22</a:t>
            </a:r>
            <a:endParaRPr lang="en-US" altLang="en-US" sz="900" b="1" dirty="0">
              <a:latin typeface="+mn-lt"/>
              <a:ea typeface="Open Sans SemiBold" charset="0"/>
              <a:cs typeface="Arial"/>
            </a:endParaRPr>
          </a:p>
        </p:txBody>
      </p:sp>
      <p:sp>
        <p:nvSpPr>
          <p:cNvPr id="714" name="Google Shape;1900;p18"/>
          <p:cNvSpPr/>
          <p:nvPr/>
        </p:nvSpPr>
        <p:spPr>
          <a:xfrm>
            <a:off x="7648575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15" name="Google Shape;1901;p18"/>
          <p:cNvSpPr/>
          <p:nvPr/>
        </p:nvSpPr>
        <p:spPr>
          <a:xfrm>
            <a:off x="793273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716" name="Google Shape;1902;p18"/>
          <p:cNvSpPr/>
          <p:nvPr/>
        </p:nvSpPr>
        <p:spPr>
          <a:xfrm>
            <a:off x="8218488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>
              <a:latin typeface="+mn-lt"/>
            </a:endParaRPr>
          </a:p>
        </p:txBody>
      </p:sp>
      <p:sp>
        <p:nvSpPr>
          <p:cNvPr id="717" name="Google Shape;1903;p18"/>
          <p:cNvSpPr/>
          <p:nvPr/>
        </p:nvSpPr>
        <p:spPr>
          <a:xfrm>
            <a:off x="64976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18" name="Google Shape;1904;p18"/>
          <p:cNvSpPr/>
          <p:nvPr/>
        </p:nvSpPr>
        <p:spPr>
          <a:xfrm>
            <a:off x="678338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19" name="Google Shape;1905;p18"/>
          <p:cNvSpPr/>
          <p:nvPr/>
        </p:nvSpPr>
        <p:spPr>
          <a:xfrm>
            <a:off x="70691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20" name="Google Shape;1906;p18"/>
          <p:cNvSpPr/>
          <p:nvPr/>
        </p:nvSpPr>
        <p:spPr>
          <a:xfrm>
            <a:off x="73533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 dirty="0">
              <a:latin typeface="+mn-lt"/>
            </a:endParaRPr>
          </a:p>
        </p:txBody>
      </p:sp>
      <p:sp>
        <p:nvSpPr>
          <p:cNvPr id="721" name="Google Shape;1907;p18"/>
          <p:cNvSpPr/>
          <p:nvPr/>
        </p:nvSpPr>
        <p:spPr>
          <a:xfrm>
            <a:off x="7648575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22" name="Google Shape;1908;p18"/>
          <p:cNvSpPr/>
          <p:nvPr/>
        </p:nvSpPr>
        <p:spPr>
          <a:xfrm>
            <a:off x="7932738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723" name="Google Shape;1909;p18"/>
          <p:cNvSpPr/>
          <p:nvPr/>
        </p:nvSpPr>
        <p:spPr>
          <a:xfrm>
            <a:off x="8247062" y="57818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724" name="Google Shape;1910;p18"/>
          <p:cNvSpPr/>
          <p:nvPr/>
        </p:nvSpPr>
        <p:spPr>
          <a:xfrm>
            <a:off x="65357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25" name="Google Shape;1911;p18"/>
          <p:cNvSpPr/>
          <p:nvPr/>
        </p:nvSpPr>
        <p:spPr>
          <a:xfrm>
            <a:off x="68119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26" name="Google Shape;1912;p18"/>
          <p:cNvSpPr/>
          <p:nvPr/>
        </p:nvSpPr>
        <p:spPr>
          <a:xfrm>
            <a:off x="710723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27" name="Google Shape;1913;p18"/>
          <p:cNvSpPr/>
          <p:nvPr/>
        </p:nvSpPr>
        <p:spPr>
          <a:xfrm>
            <a:off x="739140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728" name="Google Shape;1914;p18"/>
          <p:cNvSpPr/>
          <p:nvPr/>
        </p:nvSpPr>
        <p:spPr>
          <a:xfrm>
            <a:off x="7677150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729" name="Google Shape;1915;p18"/>
          <p:cNvSpPr/>
          <p:nvPr/>
        </p:nvSpPr>
        <p:spPr>
          <a:xfrm>
            <a:off x="796131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730" name="Google Shape;1916;p18"/>
          <p:cNvSpPr/>
          <p:nvPr/>
        </p:nvSpPr>
        <p:spPr>
          <a:xfrm>
            <a:off x="82470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731" name="Google Shape;1917;p18"/>
          <p:cNvSpPr/>
          <p:nvPr/>
        </p:nvSpPr>
        <p:spPr>
          <a:xfrm>
            <a:off x="6745288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732" name="Google Shape;1918;p18"/>
          <p:cNvSpPr/>
          <p:nvPr/>
        </p:nvSpPr>
        <p:spPr>
          <a:xfrm>
            <a:off x="7059612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733" name="Google Shape;1919;p18"/>
          <p:cNvSpPr/>
          <p:nvPr/>
        </p:nvSpPr>
        <p:spPr>
          <a:xfrm>
            <a:off x="7334250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734" name="Google Shape;1920;p18"/>
          <p:cNvSpPr/>
          <p:nvPr/>
        </p:nvSpPr>
        <p:spPr>
          <a:xfrm>
            <a:off x="7629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735" name="Google Shape;1921;p18"/>
          <p:cNvSpPr/>
          <p:nvPr/>
        </p:nvSpPr>
        <p:spPr>
          <a:xfrm>
            <a:off x="7942262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736" name="Google Shape;1922;p18"/>
          <p:cNvSpPr/>
          <p:nvPr/>
        </p:nvSpPr>
        <p:spPr>
          <a:xfrm>
            <a:off x="8208962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737" name="Google Shape;1923;p18"/>
          <p:cNvSpPr/>
          <p:nvPr/>
        </p:nvSpPr>
        <p:spPr>
          <a:xfrm>
            <a:off x="6478588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738" name="Google Shape;1924;p18"/>
          <p:cNvSpPr/>
          <p:nvPr/>
        </p:nvSpPr>
        <p:spPr>
          <a:xfrm>
            <a:off x="958691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39" name="Google Shape;1925;p18"/>
          <p:cNvSpPr/>
          <p:nvPr/>
        </p:nvSpPr>
        <p:spPr>
          <a:xfrm>
            <a:off x="93027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40" name="Google Shape;1926;p18"/>
          <p:cNvSpPr/>
          <p:nvPr/>
        </p:nvSpPr>
        <p:spPr>
          <a:xfrm>
            <a:off x="9872662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41" name="Google Shape;1927;p18"/>
          <p:cNvSpPr/>
          <p:nvPr/>
        </p:nvSpPr>
        <p:spPr>
          <a:xfrm>
            <a:off x="101663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742" name="Google Shape;1928;p18"/>
          <p:cNvSpPr/>
          <p:nvPr/>
        </p:nvSpPr>
        <p:spPr>
          <a:xfrm>
            <a:off x="1045210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43" name="Google Shape;1929;p18"/>
          <p:cNvSpPr/>
          <p:nvPr/>
        </p:nvSpPr>
        <p:spPr>
          <a:xfrm>
            <a:off x="10737850" y="4945240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>
              <a:latin typeface="+mn-lt"/>
            </a:endParaRPr>
          </a:p>
        </p:txBody>
      </p:sp>
      <p:sp>
        <p:nvSpPr>
          <p:cNvPr id="744" name="Google Shape;1930;p18"/>
          <p:cNvSpPr/>
          <p:nvPr/>
        </p:nvSpPr>
        <p:spPr>
          <a:xfrm>
            <a:off x="11050588" y="494524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 dirty="0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 dirty="0">
              <a:latin typeface="+mn-lt"/>
            </a:endParaRPr>
          </a:p>
        </p:txBody>
      </p:sp>
      <p:sp>
        <p:nvSpPr>
          <p:cNvPr id="745" name="Google Shape;1931;p18"/>
          <p:cNvSpPr/>
          <p:nvPr/>
        </p:nvSpPr>
        <p:spPr>
          <a:xfrm>
            <a:off x="9340850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46" name="Google Shape;1932;p18"/>
          <p:cNvSpPr/>
          <p:nvPr/>
        </p:nvSpPr>
        <p:spPr>
          <a:xfrm>
            <a:off x="96154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47" name="Google Shape;1933;p18"/>
          <p:cNvSpPr/>
          <p:nvPr/>
        </p:nvSpPr>
        <p:spPr>
          <a:xfrm>
            <a:off x="9910762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48" name="Google Shape;1934;p18"/>
          <p:cNvSpPr/>
          <p:nvPr/>
        </p:nvSpPr>
        <p:spPr>
          <a:xfrm>
            <a:off x="101949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 dirty="0">
              <a:latin typeface="+mn-lt"/>
            </a:endParaRPr>
          </a:p>
        </p:txBody>
      </p:sp>
      <p:sp>
        <p:nvSpPr>
          <p:cNvPr id="749" name="Google Shape;1935;p18"/>
          <p:cNvSpPr/>
          <p:nvPr/>
        </p:nvSpPr>
        <p:spPr>
          <a:xfrm>
            <a:off x="1048067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6</a:t>
            </a:r>
            <a:endParaRPr lang="en-US" altLang="en-US">
              <a:latin typeface="+mn-lt"/>
            </a:endParaRPr>
          </a:p>
        </p:txBody>
      </p:sp>
      <p:sp>
        <p:nvSpPr>
          <p:cNvPr id="750" name="Google Shape;1936;p18"/>
          <p:cNvSpPr/>
          <p:nvPr/>
        </p:nvSpPr>
        <p:spPr>
          <a:xfrm>
            <a:off x="10766425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7</a:t>
            </a:r>
            <a:endParaRPr lang="en-US" altLang="en-US">
              <a:latin typeface="+mn-lt"/>
            </a:endParaRPr>
          </a:p>
        </p:txBody>
      </p:sp>
      <p:sp>
        <p:nvSpPr>
          <p:cNvPr id="751" name="Google Shape;1937;p18"/>
          <p:cNvSpPr/>
          <p:nvPr/>
        </p:nvSpPr>
        <p:spPr>
          <a:xfrm>
            <a:off x="11050588" y="5154790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8</a:t>
            </a:r>
            <a:endParaRPr lang="en-US" altLang="en-US">
              <a:latin typeface="+mn-lt"/>
            </a:endParaRPr>
          </a:p>
        </p:txBody>
      </p:sp>
      <p:sp>
        <p:nvSpPr>
          <p:cNvPr id="752" name="Google Shape;1938;p18"/>
          <p:cNvSpPr/>
          <p:nvPr/>
        </p:nvSpPr>
        <p:spPr>
          <a:xfrm>
            <a:off x="9340850" y="536275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9</a:t>
            </a:r>
            <a:endParaRPr lang="en-US" altLang="en-US">
              <a:latin typeface="+mn-lt"/>
            </a:endParaRPr>
          </a:p>
        </p:txBody>
      </p:sp>
      <p:sp>
        <p:nvSpPr>
          <p:cNvPr id="753" name="Google Shape;1939;p18"/>
          <p:cNvSpPr/>
          <p:nvPr/>
        </p:nvSpPr>
        <p:spPr>
          <a:xfrm>
            <a:off x="95869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10</a:t>
            </a:r>
            <a:endParaRPr lang="en-US" altLang="en-US">
              <a:latin typeface="+mn-lt"/>
            </a:endParaRPr>
          </a:p>
        </p:txBody>
      </p:sp>
      <p:sp>
        <p:nvSpPr>
          <p:cNvPr id="754" name="Google Shape;1940;p18"/>
          <p:cNvSpPr/>
          <p:nvPr/>
        </p:nvSpPr>
        <p:spPr>
          <a:xfrm>
            <a:off x="987266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11</a:t>
            </a:r>
            <a:endParaRPr lang="en-US" altLang="en-US">
              <a:latin typeface="+mn-lt"/>
            </a:endParaRPr>
          </a:p>
        </p:txBody>
      </p:sp>
      <p:sp>
        <p:nvSpPr>
          <p:cNvPr id="755" name="Google Shape;1941;p18"/>
          <p:cNvSpPr/>
          <p:nvPr/>
        </p:nvSpPr>
        <p:spPr>
          <a:xfrm>
            <a:off x="101663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12</a:t>
            </a:r>
            <a:endParaRPr lang="en-US" altLang="en-US">
              <a:latin typeface="+mn-lt"/>
            </a:endParaRPr>
          </a:p>
        </p:txBody>
      </p:sp>
      <p:sp>
        <p:nvSpPr>
          <p:cNvPr id="756" name="Google Shape;1942;p18"/>
          <p:cNvSpPr/>
          <p:nvPr/>
        </p:nvSpPr>
        <p:spPr>
          <a:xfrm>
            <a:off x="1045210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13</a:t>
            </a:r>
            <a:endParaRPr lang="en-US" altLang="en-US">
              <a:latin typeface="+mn-lt"/>
            </a:endParaRPr>
          </a:p>
        </p:txBody>
      </p:sp>
      <p:sp>
        <p:nvSpPr>
          <p:cNvPr id="757" name="Google Shape;1943;p18"/>
          <p:cNvSpPr/>
          <p:nvPr/>
        </p:nvSpPr>
        <p:spPr>
          <a:xfrm>
            <a:off x="10737850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14</a:t>
            </a:r>
            <a:endParaRPr lang="en-US" altLang="en-US">
              <a:latin typeface="+mn-lt"/>
            </a:endParaRPr>
          </a:p>
        </p:txBody>
      </p:sp>
      <p:sp>
        <p:nvSpPr>
          <p:cNvPr id="758" name="Google Shape;1944;p18"/>
          <p:cNvSpPr/>
          <p:nvPr/>
        </p:nvSpPr>
        <p:spPr>
          <a:xfrm>
            <a:off x="11022012" y="53627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15</a:t>
            </a:r>
            <a:endParaRPr lang="en-US" altLang="en-US">
              <a:latin typeface="+mn-lt"/>
            </a:endParaRPr>
          </a:p>
        </p:txBody>
      </p:sp>
      <p:sp>
        <p:nvSpPr>
          <p:cNvPr id="759" name="Google Shape;1945;p18"/>
          <p:cNvSpPr/>
          <p:nvPr/>
        </p:nvSpPr>
        <p:spPr>
          <a:xfrm>
            <a:off x="93027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16</a:t>
            </a:r>
            <a:endParaRPr lang="en-US" altLang="en-US">
              <a:latin typeface="+mn-lt"/>
            </a:endParaRPr>
          </a:p>
        </p:txBody>
      </p:sp>
      <p:sp>
        <p:nvSpPr>
          <p:cNvPr id="760" name="Google Shape;1946;p18"/>
          <p:cNvSpPr/>
          <p:nvPr/>
        </p:nvSpPr>
        <p:spPr>
          <a:xfrm>
            <a:off x="95869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17</a:t>
            </a:r>
            <a:endParaRPr lang="en-US" altLang="en-US">
              <a:latin typeface="+mn-lt"/>
            </a:endParaRPr>
          </a:p>
        </p:txBody>
      </p:sp>
      <p:sp>
        <p:nvSpPr>
          <p:cNvPr id="761" name="Google Shape;1947;p18"/>
          <p:cNvSpPr/>
          <p:nvPr/>
        </p:nvSpPr>
        <p:spPr>
          <a:xfrm>
            <a:off x="987266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18</a:t>
            </a:r>
            <a:endParaRPr lang="en-US" altLang="en-US">
              <a:latin typeface="+mn-lt"/>
            </a:endParaRPr>
          </a:p>
        </p:txBody>
      </p:sp>
      <p:sp>
        <p:nvSpPr>
          <p:cNvPr id="762" name="Google Shape;1948;p18"/>
          <p:cNvSpPr/>
          <p:nvPr/>
        </p:nvSpPr>
        <p:spPr>
          <a:xfrm>
            <a:off x="101663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19</a:t>
            </a:r>
            <a:endParaRPr lang="en-US" altLang="en-US">
              <a:latin typeface="+mn-lt"/>
            </a:endParaRPr>
          </a:p>
        </p:txBody>
      </p:sp>
      <p:sp>
        <p:nvSpPr>
          <p:cNvPr id="763" name="Google Shape;1949;p18"/>
          <p:cNvSpPr/>
          <p:nvPr/>
        </p:nvSpPr>
        <p:spPr>
          <a:xfrm>
            <a:off x="1045210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20</a:t>
            </a:r>
            <a:endParaRPr lang="en-US" altLang="en-US">
              <a:latin typeface="+mn-lt"/>
            </a:endParaRPr>
          </a:p>
        </p:txBody>
      </p:sp>
      <p:sp>
        <p:nvSpPr>
          <p:cNvPr id="764" name="Google Shape;1950;p18"/>
          <p:cNvSpPr/>
          <p:nvPr/>
        </p:nvSpPr>
        <p:spPr>
          <a:xfrm>
            <a:off x="10737850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21</a:t>
            </a:r>
            <a:endParaRPr lang="en-US" altLang="en-US">
              <a:latin typeface="+mn-lt"/>
            </a:endParaRPr>
          </a:p>
        </p:txBody>
      </p:sp>
      <p:sp>
        <p:nvSpPr>
          <p:cNvPr id="765" name="Google Shape;1951;p18"/>
          <p:cNvSpPr/>
          <p:nvPr/>
        </p:nvSpPr>
        <p:spPr>
          <a:xfrm>
            <a:off x="11022012" y="55723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22</a:t>
            </a:r>
            <a:endParaRPr lang="en-US" altLang="en-US">
              <a:latin typeface="+mn-lt"/>
            </a:endParaRPr>
          </a:p>
        </p:txBody>
      </p:sp>
      <p:sp>
        <p:nvSpPr>
          <p:cNvPr id="766" name="Google Shape;1952;p18"/>
          <p:cNvSpPr/>
          <p:nvPr/>
        </p:nvSpPr>
        <p:spPr>
          <a:xfrm>
            <a:off x="93027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23</a:t>
            </a:r>
            <a:endParaRPr lang="en-US" altLang="en-US">
              <a:latin typeface="+mn-lt"/>
            </a:endParaRPr>
          </a:p>
        </p:txBody>
      </p:sp>
      <p:sp>
        <p:nvSpPr>
          <p:cNvPr id="767" name="Google Shape;1953;p18"/>
          <p:cNvSpPr/>
          <p:nvPr/>
        </p:nvSpPr>
        <p:spPr>
          <a:xfrm>
            <a:off x="95869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24</a:t>
            </a:r>
            <a:endParaRPr lang="en-US" altLang="en-US">
              <a:latin typeface="+mn-lt"/>
            </a:endParaRPr>
          </a:p>
        </p:txBody>
      </p:sp>
      <p:sp>
        <p:nvSpPr>
          <p:cNvPr id="768" name="Google Shape;1954;p18"/>
          <p:cNvSpPr/>
          <p:nvPr/>
        </p:nvSpPr>
        <p:spPr>
          <a:xfrm>
            <a:off x="987266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25</a:t>
            </a:r>
            <a:endParaRPr lang="en-US" altLang="en-US" dirty="0">
              <a:latin typeface="+mn-lt"/>
            </a:endParaRPr>
          </a:p>
        </p:txBody>
      </p:sp>
      <p:sp>
        <p:nvSpPr>
          <p:cNvPr id="769" name="Google Shape;1955;p18"/>
          <p:cNvSpPr/>
          <p:nvPr/>
        </p:nvSpPr>
        <p:spPr>
          <a:xfrm>
            <a:off x="101663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26</a:t>
            </a:r>
            <a:endParaRPr lang="en-US" altLang="en-US">
              <a:latin typeface="+mn-lt"/>
            </a:endParaRPr>
          </a:p>
        </p:txBody>
      </p:sp>
      <p:sp>
        <p:nvSpPr>
          <p:cNvPr id="770" name="Google Shape;1956;p18"/>
          <p:cNvSpPr/>
          <p:nvPr/>
        </p:nvSpPr>
        <p:spPr>
          <a:xfrm>
            <a:off x="1045210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27</a:t>
            </a:r>
            <a:endParaRPr lang="en-US" altLang="en-US">
              <a:latin typeface="+mn-lt"/>
            </a:endParaRPr>
          </a:p>
        </p:txBody>
      </p:sp>
      <p:sp>
        <p:nvSpPr>
          <p:cNvPr id="771" name="Google Shape;1957;p18"/>
          <p:cNvSpPr/>
          <p:nvPr/>
        </p:nvSpPr>
        <p:spPr>
          <a:xfrm>
            <a:off x="10737850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>
                <a:latin typeface="+mn-lt"/>
                <a:ea typeface="Open Sans SemiBold" charset="0"/>
                <a:sym typeface="Open Sans SemiBold" charset="0"/>
              </a:rPr>
              <a:t>28</a:t>
            </a:r>
            <a:endParaRPr lang="en-US" altLang="en-US">
              <a:latin typeface="+mn-lt"/>
            </a:endParaRPr>
          </a:p>
        </p:txBody>
      </p:sp>
      <p:sp>
        <p:nvSpPr>
          <p:cNvPr id="772" name="Google Shape;1958;p18"/>
          <p:cNvSpPr/>
          <p:nvPr/>
        </p:nvSpPr>
        <p:spPr>
          <a:xfrm>
            <a:off x="11022012" y="578185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29</a:t>
            </a:r>
            <a:endParaRPr lang="en-US" altLang="en-US">
              <a:latin typeface="+mn-lt"/>
            </a:endParaRPr>
          </a:p>
        </p:txBody>
      </p:sp>
      <p:sp>
        <p:nvSpPr>
          <p:cNvPr id="773" name="Google Shape;1959;p18"/>
          <p:cNvSpPr/>
          <p:nvPr/>
        </p:nvSpPr>
        <p:spPr>
          <a:xfrm>
            <a:off x="9302750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787878"/>
              </a:buClr>
              <a:buFont typeface="Open Sans SemiBold" charset="0"/>
            </a:pPr>
            <a:r>
              <a:rPr lang="en-US" altLang="en-US" sz="900" b="1">
                <a:solidFill>
                  <a:srgbClr val="787878"/>
                </a:solidFill>
                <a:latin typeface="+mn-lt"/>
                <a:ea typeface="Open Sans SemiBold" charset="0"/>
                <a:sym typeface="Open Sans SemiBold" charset="0"/>
              </a:rPr>
              <a:t>30</a:t>
            </a:r>
            <a:endParaRPr lang="en-US" altLang="en-US">
              <a:latin typeface="+mn-lt"/>
            </a:endParaRPr>
          </a:p>
        </p:txBody>
      </p:sp>
      <p:sp>
        <p:nvSpPr>
          <p:cNvPr id="774" name="Google Shape;1960;p18"/>
          <p:cNvSpPr/>
          <p:nvPr/>
        </p:nvSpPr>
        <p:spPr>
          <a:xfrm>
            <a:off x="9586912" y="5991402"/>
            <a:ext cx="200025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 SemiBold" charset="0"/>
            </a:pPr>
            <a:r>
              <a:rPr lang="en-US" altLang="en-US" sz="900" b="1" dirty="0">
                <a:latin typeface="+mn-lt"/>
                <a:ea typeface="Open Sans SemiBold" charset="0"/>
                <a:sym typeface="Open Sans SemiBold" charset="0"/>
              </a:rPr>
              <a:t>31</a:t>
            </a:r>
            <a:endParaRPr lang="en-US" altLang="en-US" dirty="0">
              <a:latin typeface="+mn-lt"/>
            </a:endParaRPr>
          </a:p>
        </p:txBody>
      </p:sp>
      <p:sp>
        <p:nvSpPr>
          <p:cNvPr id="775" name="Google Shape;1961;p18"/>
          <p:cNvSpPr/>
          <p:nvPr/>
        </p:nvSpPr>
        <p:spPr>
          <a:xfrm>
            <a:off x="9910762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1</a:t>
            </a:r>
            <a:endParaRPr lang="en-US" altLang="en-US">
              <a:latin typeface="+mn-lt"/>
            </a:endParaRPr>
          </a:p>
        </p:txBody>
      </p:sp>
      <p:sp>
        <p:nvSpPr>
          <p:cNvPr id="776" name="Google Shape;1962;p18"/>
          <p:cNvSpPr/>
          <p:nvPr/>
        </p:nvSpPr>
        <p:spPr>
          <a:xfrm>
            <a:off x="101949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2</a:t>
            </a:r>
            <a:endParaRPr lang="en-US" altLang="en-US">
              <a:latin typeface="+mn-lt"/>
            </a:endParaRPr>
          </a:p>
        </p:txBody>
      </p:sp>
      <p:sp>
        <p:nvSpPr>
          <p:cNvPr id="777" name="Google Shape;1963;p18"/>
          <p:cNvSpPr/>
          <p:nvPr/>
        </p:nvSpPr>
        <p:spPr>
          <a:xfrm>
            <a:off x="1048067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3</a:t>
            </a:r>
            <a:endParaRPr lang="en-US" altLang="en-US">
              <a:latin typeface="+mn-lt"/>
            </a:endParaRPr>
          </a:p>
        </p:txBody>
      </p:sp>
      <p:sp>
        <p:nvSpPr>
          <p:cNvPr id="778" name="Google Shape;1964;p18"/>
          <p:cNvSpPr/>
          <p:nvPr/>
        </p:nvSpPr>
        <p:spPr>
          <a:xfrm>
            <a:off x="10766425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4</a:t>
            </a:r>
            <a:endParaRPr lang="en-US" altLang="en-US">
              <a:latin typeface="+mn-lt"/>
            </a:endParaRPr>
          </a:p>
        </p:txBody>
      </p:sp>
      <p:sp>
        <p:nvSpPr>
          <p:cNvPr id="779" name="Google Shape;1965;p18"/>
          <p:cNvSpPr/>
          <p:nvPr/>
        </p:nvSpPr>
        <p:spPr>
          <a:xfrm>
            <a:off x="11050588" y="5991402"/>
            <a:ext cx="133350" cy="1809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C4C4C4"/>
              </a:buClr>
              <a:buFont typeface="Open Sans SemiBold" charset="0"/>
            </a:pPr>
            <a:r>
              <a:rPr lang="en-US" altLang="en-US" sz="900" b="1">
                <a:solidFill>
                  <a:srgbClr val="C4C4C4"/>
                </a:solidFill>
                <a:latin typeface="+mn-lt"/>
                <a:ea typeface="Open Sans SemiBold" charset="0"/>
                <a:sym typeface="Open Sans SemiBold" charset="0"/>
              </a:rPr>
              <a:t>5</a:t>
            </a:r>
            <a:endParaRPr lang="en-US" altLang="en-US">
              <a:latin typeface="+mn-lt"/>
            </a:endParaRPr>
          </a:p>
        </p:txBody>
      </p:sp>
      <p:sp>
        <p:nvSpPr>
          <p:cNvPr id="780" name="Google Shape;1966;p18"/>
          <p:cNvSpPr/>
          <p:nvPr/>
        </p:nvSpPr>
        <p:spPr>
          <a:xfrm>
            <a:off x="9548812" y="4745214"/>
            <a:ext cx="2381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LUN</a:t>
            </a:r>
            <a:endParaRPr lang="en-US" altLang="en-US">
              <a:latin typeface="+mn-lt"/>
            </a:endParaRPr>
          </a:p>
        </p:txBody>
      </p:sp>
      <p:sp>
        <p:nvSpPr>
          <p:cNvPr id="781" name="Google Shape;1967;p18"/>
          <p:cNvSpPr/>
          <p:nvPr/>
        </p:nvSpPr>
        <p:spPr>
          <a:xfrm>
            <a:off x="9863138" y="4745214"/>
            <a:ext cx="19050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MAR</a:t>
            </a:r>
            <a:endParaRPr lang="en-US" altLang="en-US">
              <a:latin typeface="+mn-lt"/>
            </a:endParaRPr>
          </a:p>
        </p:txBody>
      </p:sp>
      <p:sp>
        <p:nvSpPr>
          <p:cNvPr id="782" name="Google Shape;1968;p18"/>
          <p:cNvSpPr/>
          <p:nvPr/>
        </p:nvSpPr>
        <p:spPr>
          <a:xfrm>
            <a:off x="10129838" y="4745214"/>
            <a:ext cx="2190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MIE</a:t>
            </a:r>
            <a:endParaRPr lang="en-US" altLang="en-US">
              <a:latin typeface="+mn-lt"/>
            </a:endParaRPr>
          </a:p>
        </p:txBody>
      </p:sp>
      <p:sp>
        <p:nvSpPr>
          <p:cNvPr id="783" name="Google Shape;1969;p18"/>
          <p:cNvSpPr/>
          <p:nvPr/>
        </p:nvSpPr>
        <p:spPr>
          <a:xfrm>
            <a:off x="10423525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JUE</a:t>
            </a:r>
            <a:endParaRPr lang="en-US" altLang="en-US">
              <a:latin typeface="+mn-lt"/>
            </a:endParaRPr>
          </a:p>
        </p:txBody>
      </p:sp>
      <p:sp>
        <p:nvSpPr>
          <p:cNvPr id="784" name="Google Shape;1970;p18"/>
          <p:cNvSpPr/>
          <p:nvPr/>
        </p:nvSpPr>
        <p:spPr>
          <a:xfrm>
            <a:off x="10737850" y="4745214"/>
            <a:ext cx="16192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VIE</a:t>
            </a:r>
            <a:endParaRPr lang="en-US" altLang="en-US">
              <a:latin typeface="+mn-lt"/>
            </a:endParaRPr>
          </a:p>
        </p:txBody>
      </p:sp>
      <p:sp>
        <p:nvSpPr>
          <p:cNvPr id="785" name="Google Shape;1971;p18"/>
          <p:cNvSpPr/>
          <p:nvPr/>
        </p:nvSpPr>
        <p:spPr>
          <a:xfrm>
            <a:off x="11012488" y="4745214"/>
            <a:ext cx="180975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SAB</a:t>
            </a:r>
            <a:endParaRPr lang="en-US" altLang="en-US">
              <a:latin typeface="+mn-lt"/>
            </a:endParaRPr>
          </a:p>
        </p:txBody>
      </p:sp>
      <p:sp>
        <p:nvSpPr>
          <p:cNvPr id="786" name="Google Shape;1972;p18"/>
          <p:cNvSpPr/>
          <p:nvPr/>
        </p:nvSpPr>
        <p:spPr>
          <a:xfrm>
            <a:off x="9283700" y="4745214"/>
            <a:ext cx="209550" cy="12382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Clr>
                <a:srgbClr val="A8A8A8"/>
              </a:buClr>
              <a:buFont typeface="Open Sans SemiBold" charset="0"/>
            </a:pPr>
            <a:r>
              <a:rPr lang="en-US" altLang="en-US" sz="600" b="1">
                <a:solidFill>
                  <a:srgbClr val="A8A8A8"/>
                </a:solidFill>
                <a:latin typeface="+mn-lt"/>
                <a:ea typeface="Open Sans SemiBold" charset="0"/>
                <a:sym typeface="Open Sans SemiBold" charset="0"/>
              </a:rPr>
              <a:t>DOM</a:t>
            </a:r>
            <a:endParaRPr lang="en-US" altLang="en-US">
              <a:latin typeface="+mn-lt"/>
            </a:endParaRPr>
          </a:p>
        </p:txBody>
      </p:sp>
      <p:sp>
        <p:nvSpPr>
          <p:cNvPr id="787" name="Elipse 786"/>
          <p:cNvSpPr/>
          <p:nvPr/>
        </p:nvSpPr>
        <p:spPr>
          <a:xfrm>
            <a:off x="7002338" y="3872266"/>
            <a:ext cx="284287" cy="284162"/>
          </a:xfrm>
          <a:prstGeom prst="ellipse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  <a:p>
            <a:pPr algn="ctr"/>
            <a:endParaRPr lang="es-PE" dirty="0">
              <a:ea typeface="Calibri"/>
              <a:cs typeface="Calibri"/>
            </a:endParaRPr>
          </a:p>
        </p:txBody>
      </p:sp>
      <p:grpSp>
        <p:nvGrpSpPr>
          <p:cNvPr id="788" name="Grupo 787"/>
          <p:cNvGrpSpPr/>
          <p:nvPr/>
        </p:nvGrpSpPr>
        <p:grpSpPr>
          <a:xfrm>
            <a:off x="563664" y="1678374"/>
            <a:ext cx="336450" cy="315938"/>
            <a:chOff x="447250" y="1700791"/>
            <a:chExt cx="525913" cy="493853"/>
          </a:xfrm>
        </p:grpSpPr>
        <p:sp>
          <p:nvSpPr>
            <p:cNvPr id="789" name="Google Shape;250;p42"/>
            <p:cNvSpPr/>
            <p:nvPr/>
          </p:nvSpPr>
          <p:spPr>
            <a:xfrm>
              <a:off x="447250" y="1700791"/>
              <a:ext cx="525913" cy="493853"/>
            </a:xfrm>
            <a:prstGeom prst="ellipse">
              <a:avLst/>
            </a:prstGeom>
            <a:noFill/>
            <a:ln w="3810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0" name="Google Shape;1110;p69"/>
            <p:cNvPicPr preferRelativeResize="0"/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8620" y="1783214"/>
              <a:ext cx="424216" cy="34955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1" name="Rectángulo 790"/>
          <p:cNvSpPr/>
          <p:nvPr/>
        </p:nvSpPr>
        <p:spPr>
          <a:xfrm>
            <a:off x="0" y="2104003"/>
            <a:ext cx="964657" cy="20174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795" name="Google Shape;151;p14"/>
          <p:cNvSpPr/>
          <p:nvPr/>
        </p:nvSpPr>
        <p:spPr>
          <a:xfrm>
            <a:off x="1069432" y="1722397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RESPONSABLES DE MANTENIMIENTO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31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marzo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796" name="Google Shape;151;p14"/>
          <p:cNvSpPr/>
          <p:nvPr/>
        </p:nvSpPr>
        <p:spPr>
          <a:xfrm>
            <a:off x="1069432" y="2078122"/>
            <a:ext cx="4937125" cy="257175"/>
          </a:xfrm>
          <a:prstGeom prst="rect">
            <a:avLst/>
          </a:prstGeom>
          <a:noFill/>
          <a:ln>
            <a:noFill/>
            <a:miter lim="800000"/>
          </a:ln>
        </p:spPr>
        <p:txBody>
          <a:bodyPr lIns="0" tIns="0" rIns="0" bIns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L="0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1pPr>
            <a:lvl2pPr marL="0" lvl="1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2pPr>
            <a:lvl3pPr marL="0" lvl="2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3pPr>
            <a:lvl4pPr marL="0" lvl="3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4pPr>
            <a:lvl5pPr marL="0" lvl="4" indent="0" algn="l" defTabSz="914400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itchFamily="34" charset="0"/>
              <a:buNone/>
              <a:defRPr kumimoji="0" lang="en-US" altLang="en-US" sz="1400" b="0" i="0" u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 pitchFamily="34" charset="0"/>
              </a:defRPr>
            </a:lvl5pPr>
            <a:lvl6pPr marR="0" lvl="5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  <a:defRPr lang="en-US" alt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eaLnBrk="1" hangingPunct="1">
              <a:buFont typeface="Open Sans" charset="0"/>
            </a:pPr>
            <a:r>
              <a:rPr lang="en-US" altLang="en-US" sz="1050" b="1" dirty="0">
                <a:latin typeface="+mn-lt"/>
                <a:ea typeface="Open Sans" charset="0"/>
                <a:sym typeface="Open Sans" charset="0"/>
              </a:rPr>
              <a:t>REGISTRO DE FAM</a:t>
            </a:r>
          </a:p>
          <a:p>
            <a:pPr marL="0" lvl="0" indent="0" eaLnBrk="1" hangingPunct="1">
              <a:buFont typeface="Open Sans" charset="0"/>
            </a:pP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(Hasta el 30 de </a:t>
            </a:r>
            <a:r>
              <a:rPr lang="en-US" altLang="en-US" sz="700" b="1" dirty="0" err="1">
                <a:latin typeface="+mn-lt"/>
                <a:ea typeface="Open Sans" charset="0"/>
                <a:sym typeface="Open Sans" charset="0"/>
              </a:rPr>
              <a:t>abril</a:t>
            </a:r>
            <a:r>
              <a:rPr lang="en-US" altLang="en-US" sz="700" b="1" dirty="0">
                <a:latin typeface="+mn-lt"/>
                <a:ea typeface="Open Sans" charset="0"/>
                <a:sym typeface="Open Sans" charset="0"/>
              </a:rPr>
              <a:t>)</a:t>
            </a:r>
            <a:endParaRPr lang="en-US" altLang="en-US" sz="800" b="1" dirty="0">
              <a:latin typeface="+mn-lt"/>
            </a:endParaRPr>
          </a:p>
        </p:txBody>
      </p:sp>
      <p:sp>
        <p:nvSpPr>
          <p:cNvPr id="810" name="Rectángulo 809"/>
          <p:cNvSpPr/>
          <p:nvPr/>
        </p:nvSpPr>
        <p:spPr>
          <a:xfrm>
            <a:off x="4914901" y="819418"/>
            <a:ext cx="6536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2000" b="1" dirty="0"/>
              <a:t>PROGRAMA DE MANTENIMIENTO 2020-1</a:t>
            </a:r>
          </a:p>
        </p:txBody>
      </p:sp>
      <p:sp>
        <p:nvSpPr>
          <p:cNvPr id="811" name="Rectángulo 810"/>
          <p:cNvSpPr/>
          <p:nvPr/>
        </p:nvSpPr>
        <p:spPr>
          <a:xfrm>
            <a:off x="4914901" y="1095243"/>
            <a:ext cx="653687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PE" sz="1100" b="1" dirty="0"/>
              <a:t>PARA RESPONSABLES DE MANTENIMIENTO</a:t>
            </a:r>
          </a:p>
        </p:txBody>
      </p:sp>
    </p:spTree>
    <p:extLst>
      <p:ext uri="{BB962C8B-B14F-4D97-AF65-F5344CB8AC3E}">
        <p14:creationId xmlns:p14="http://schemas.microsoft.com/office/powerpoint/2010/main" val="725635959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3694</TotalTime>
  <Words>4870</Words>
  <Application>Microsoft Office PowerPoint</Application>
  <PresentationFormat>Panorámica</PresentationFormat>
  <Paragraphs>3162</Paragraphs>
  <Slides>54</Slides>
  <Notes>8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54</vt:i4>
      </vt:variant>
    </vt:vector>
  </HeadingPairs>
  <TitlesOfParts>
    <vt:vector size="62" baseType="lpstr">
      <vt:lpstr>Poppins SemiBold</vt:lpstr>
      <vt:lpstr>Montserrat</vt:lpstr>
      <vt:lpstr>Stag Book</vt:lpstr>
      <vt:lpstr>Arial</vt:lpstr>
      <vt:lpstr>Calibri</vt:lpstr>
      <vt:lpstr>Open Sans</vt:lpstr>
      <vt:lpstr>Open Sans SemiBold</vt:lpstr>
      <vt:lpstr>Тема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Вадим</dc:creator>
  <cp:lastModifiedBy>1</cp:lastModifiedBy>
  <cp:revision>125</cp:revision>
  <dcterms:modified xsi:type="dcterms:W3CDTF">2020-03-05T13:43:46Z</dcterms:modified>
</cp:coreProperties>
</file>