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356" r:id="rId4"/>
    <p:sldId id="260" r:id="rId5"/>
    <p:sldId id="261" r:id="rId6"/>
    <p:sldId id="262" r:id="rId7"/>
    <p:sldId id="263" r:id="rId8"/>
    <p:sldId id="273" r:id="rId9"/>
    <p:sldId id="275" r:id="rId10"/>
    <p:sldId id="271" r:id="rId11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943-D4AE-DB45-B61A-B5FFA1245A92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036" y="949197"/>
            <a:ext cx="10637926" cy="551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036" y="1834896"/>
            <a:ext cx="10637926" cy="3129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3400" y="2844731"/>
            <a:ext cx="11506200" cy="240065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7500" b="1" dirty="0">
                <a:solidFill>
                  <a:schemeClr val="accent2">
                    <a:lumMod val="75000"/>
                  </a:schemeClr>
                </a:solidFill>
              </a:rPr>
              <a:t>FICHA TECNICA 01 – 2018</a:t>
            </a:r>
          </a:p>
          <a:p>
            <a:pPr algn="ctr"/>
            <a:r>
              <a:rPr lang="es-PE" sz="7500" b="1" dirty="0">
                <a:solidFill>
                  <a:schemeClr val="accent2">
                    <a:lumMod val="75000"/>
                  </a:schemeClr>
                </a:solidFill>
              </a:rPr>
              <a:t>(formato 01)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05000" y="5691426"/>
            <a:ext cx="9067800" cy="86177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5000" b="1" dirty="0">
                <a:solidFill>
                  <a:schemeClr val="accent2">
                    <a:lumMod val="75000"/>
                  </a:schemeClr>
                </a:solidFill>
              </a:rPr>
              <a:t>COMO LLENAR LA FICHA TECNICA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27B317-10F1-41E9-9CCD-0E24D1348D65}"/>
              </a:ext>
            </a:extLst>
          </p:cNvPr>
          <p:cNvSpPr txBox="1"/>
          <p:nvPr/>
        </p:nvSpPr>
        <p:spPr>
          <a:xfrm>
            <a:off x="613653" y="1026110"/>
            <a:ext cx="1188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rgbClr val="CC0000"/>
                </a:solidFill>
              </a:rPr>
              <a:t>PROGRAMA DE MANTENIMIENTO DE LOCALES ESCOLARES</a:t>
            </a:r>
          </a:p>
          <a:p>
            <a:r>
              <a:rPr lang="es-PE" sz="2800" b="1" dirty="0">
                <a:solidFill>
                  <a:srgbClr val="CC0000"/>
                </a:solidFill>
              </a:rPr>
              <a:t>SISTEMA WASICHAY</a:t>
            </a:r>
          </a:p>
          <a:p>
            <a:r>
              <a:rPr lang="es-PE" sz="2800" b="1" dirty="0">
                <a:solidFill>
                  <a:srgbClr val="CC0000"/>
                </a:solidFill>
              </a:rPr>
              <a:t>Responsables de Locales Escolares</a:t>
            </a:r>
            <a:endParaRPr lang="es-PE" sz="2800" dirty="0">
              <a:solidFill>
                <a:srgbClr val="CC000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A6657F5-5F62-459A-9C57-7D672A79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7" y="140564"/>
            <a:ext cx="5724673" cy="8887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96996" y="3784091"/>
            <a:ext cx="5908548" cy="35813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3337306" y="2667000"/>
            <a:ext cx="559351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15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ES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72473" y="185449"/>
            <a:ext cx="634452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PRIORIZACION ACCIONES DE MANTENIMIENTO</a:t>
            </a:r>
            <a:endParaRPr lang="es-E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42885"/>
              </p:ext>
            </p:extLst>
          </p:nvPr>
        </p:nvGraphicFramePr>
        <p:xfrm>
          <a:off x="372472" y="761290"/>
          <a:ext cx="10828929" cy="5791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7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Orden </a:t>
                      </a:r>
                      <a:r>
                        <a:rPr lang="es-ES" sz="1400" dirty="0" err="1">
                          <a:effectLst/>
                        </a:rPr>
                        <a:t>Priorid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Acciones de mantenimiento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Aulas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Higiénicos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Cocinas y Comedores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Auxiliares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Exteriores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</a:t>
                      </a:r>
                      <a:r>
                        <a:rPr lang="es-ES" sz="1200" dirty="0" err="1">
                          <a:effectLst/>
                        </a:rPr>
                        <a:t>Administrat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techos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instalaciones sanitarias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instalaciones eléctricas 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pisos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muros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puertas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ventanas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mobiliario escolar y auxiliar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Reposición de mobiliario escolar y auxiliar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Pintura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Mantenimiento de áreas verdes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7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72473" y="185449"/>
            <a:ext cx="634452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PRIORIZACION ACCIONES DE MANTENIMIENTO</a:t>
            </a:r>
            <a:endParaRPr lang="es-E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80157"/>
              </p:ext>
            </p:extLst>
          </p:nvPr>
        </p:nvGraphicFramePr>
        <p:xfrm>
          <a:off x="76200" y="685800"/>
          <a:ext cx="9914527" cy="5944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6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0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5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Orden </a:t>
                      </a:r>
                      <a:r>
                        <a:rPr lang="es-ES" sz="1400" dirty="0" err="1">
                          <a:effectLst/>
                        </a:rPr>
                        <a:t>Priorid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Acciones de mantenimiento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Aulas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Higiénicos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Cocinas y Comedores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Auxiliares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Exteriores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</a:t>
                      </a:r>
                      <a:r>
                        <a:rPr lang="es-ES" sz="1200" dirty="0" err="1">
                          <a:effectLst/>
                        </a:rPr>
                        <a:t>Administrat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61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dirty="0">
                          <a:effectLst/>
                          <a:latin typeface="+mn-lt"/>
                        </a:rPr>
                        <a:t>12</a:t>
                      </a:r>
                      <a:endParaRPr lang="es-P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Mantenimiento de aulas y módulos prefabricados instalados por PRONIED.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72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Adquisición de útiles escolares y de escritorio, materiales para uso pedagógico y equipamiento menor para nivel primaria o secundaria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61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dirty="0">
                          <a:effectLst/>
                          <a:latin typeface="+mn-lt"/>
                        </a:rPr>
                        <a:t>14</a:t>
                      </a:r>
                      <a:endParaRPr lang="es-P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Adquisición de equipamiento menor y mobiliario auxiliar para nivel inicial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61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dirty="0">
                          <a:effectLst/>
                          <a:latin typeface="+mn-lt"/>
                        </a:rPr>
                        <a:t>15</a:t>
                      </a:r>
                      <a:endParaRPr lang="es-P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Mantenimiento para bicicletas de la intervención Rutas Solidarias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Para todos los locales educativos beneficiarios con bicicletas de la  intervención Rutas Solidarias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Elipse 15">
            <a:extLst>
              <a:ext uri="{FF2B5EF4-FFF2-40B4-BE49-F238E27FC236}">
                <a16:creationId xmlns:a16="http://schemas.microsoft.com/office/drawing/2014/main" id="{564B8583-06F3-461C-95EF-8CD2336D10B8}"/>
              </a:ext>
            </a:extLst>
          </p:cNvPr>
          <p:cNvSpPr/>
          <p:nvPr/>
        </p:nvSpPr>
        <p:spPr>
          <a:xfrm>
            <a:off x="0" y="5638800"/>
            <a:ext cx="10905127" cy="990600"/>
          </a:xfrm>
          <a:prstGeom prst="ellipse">
            <a:avLst/>
          </a:prstGeom>
          <a:noFill/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CuadroTexto 8">
            <a:extLst>
              <a:ext uri="{FF2B5EF4-FFF2-40B4-BE49-F238E27FC236}">
                <a16:creationId xmlns:a16="http://schemas.microsoft.com/office/drawing/2014/main" id="{B3B2F387-AE1B-4691-AA3F-52CFA7C62D44}"/>
              </a:ext>
            </a:extLst>
          </p:cNvPr>
          <p:cNvSpPr txBox="1"/>
          <p:nvPr/>
        </p:nvSpPr>
        <p:spPr>
          <a:xfrm>
            <a:off x="5410200" y="5943600"/>
            <a:ext cx="419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92D050"/>
                </a:solidFill>
              </a:rPr>
              <a:t>PARA LOS QUE TIENEN RUTAS SOLIDARIAS</a:t>
            </a:r>
          </a:p>
        </p:txBody>
      </p:sp>
    </p:spTree>
    <p:extLst>
      <p:ext uri="{BB962C8B-B14F-4D97-AF65-F5344CB8AC3E}">
        <p14:creationId xmlns:p14="http://schemas.microsoft.com/office/powerpoint/2010/main" val="403770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9356CA2-693A-467D-9A5C-EE9DDB3802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1111" r="27501" b="6667"/>
          <a:stretch/>
        </p:blipFill>
        <p:spPr>
          <a:xfrm>
            <a:off x="2971800" y="381000"/>
            <a:ext cx="8001000" cy="6324600"/>
          </a:xfrm>
          <a:prstGeom prst="rect">
            <a:avLst/>
          </a:prstGeom>
        </p:spPr>
      </p:pic>
      <p:sp>
        <p:nvSpPr>
          <p:cNvPr id="11" name="Elipse 7"/>
          <p:cNvSpPr/>
          <p:nvPr/>
        </p:nvSpPr>
        <p:spPr>
          <a:xfrm>
            <a:off x="4191000" y="2329934"/>
            <a:ext cx="7086600" cy="1403866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CuadroTexto 8"/>
          <p:cNvSpPr txBox="1"/>
          <p:nvPr/>
        </p:nvSpPr>
        <p:spPr>
          <a:xfrm>
            <a:off x="1" y="2329934"/>
            <a:ext cx="335280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000" b="1" dirty="0">
                <a:solidFill>
                  <a:srgbClr val="0070C0"/>
                </a:solidFill>
              </a:rPr>
              <a:t>LLENAR DATOS DEL RESPONSABLE DE MANTENIMIENTO Y DEL CENTRO EDUCATIVO.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3200" y="1143000"/>
            <a:ext cx="9458427" cy="410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ipse 7"/>
          <p:cNvSpPr/>
          <p:nvPr/>
        </p:nvSpPr>
        <p:spPr>
          <a:xfrm>
            <a:off x="5562600" y="2002536"/>
            <a:ext cx="6858000" cy="12954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8"/>
          <p:cNvSpPr txBox="1"/>
          <p:nvPr/>
        </p:nvSpPr>
        <p:spPr>
          <a:xfrm>
            <a:off x="304800" y="2849842"/>
            <a:ext cx="3500693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000" b="1" dirty="0">
                <a:solidFill>
                  <a:srgbClr val="0070C0"/>
                </a:solidFill>
              </a:rPr>
              <a:t>LLENAR DATOS DEL RESPONSABLE DE MANTENIMIENTO Y DEL CENTRO EDUCATIVO.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350" y="1371600"/>
            <a:ext cx="121726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adroTexto 8"/>
          <p:cNvSpPr txBox="1"/>
          <p:nvPr/>
        </p:nvSpPr>
        <p:spPr>
          <a:xfrm>
            <a:off x="2819400" y="228600"/>
            <a:ext cx="5029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>
                <a:solidFill>
                  <a:srgbClr val="0070C0"/>
                </a:solidFill>
              </a:rPr>
              <a:t>EJEMPLO DE LLENADO.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8305799" y="2361764"/>
            <a:ext cx="3848707" cy="1753035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n w="76200"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" y="736163"/>
            <a:ext cx="11430000" cy="562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 redondeado"/>
          <p:cNvSpPr/>
          <p:nvPr/>
        </p:nvSpPr>
        <p:spPr>
          <a:xfrm>
            <a:off x="7859726" y="3048001"/>
            <a:ext cx="3848707" cy="13716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n w="762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951167" y="3352800"/>
            <a:ext cx="1650033" cy="838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n w="762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229600" y="3638490"/>
            <a:ext cx="9906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rgbClr val="FF0000"/>
                </a:solidFill>
              </a:rPr>
              <a:t>6.00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75374" y="3676034"/>
            <a:ext cx="7835426" cy="2885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06886" y="76200"/>
            <a:ext cx="7803913" cy="3452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7 Flecha curvada hacia la izquierda"/>
          <p:cNvSpPr/>
          <p:nvPr/>
        </p:nvSpPr>
        <p:spPr>
          <a:xfrm>
            <a:off x="10210800" y="1938528"/>
            <a:ext cx="1447800" cy="46146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1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0"/>
            <a:ext cx="5007428" cy="687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0" y="0"/>
            <a:ext cx="4963886" cy="679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51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304</Words>
  <Application>Microsoft Office PowerPoint</Application>
  <PresentationFormat>Panorámica</PresentationFormat>
  <Paragraphs>145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Andalus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ORLANDO SULLON SULLON</dc:creator>
  <cp:lastModifiedBy>1</cp:lastModifiedBy>
  <cp:revision>42</cp:revision>
  <dcterms:created xsi:type="dcterms:W3CDTF">2015-03-19T15:42:30Z</dcterms:created>
  <dcterms:modified xsi:type="dcterms:W3CDTF">2020-03-05T13:34:36Z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2015-01-14T00:00:00Z</vt:filetime>
  </property>
  <property fmtid="{D5CDD505-2E9C-101B-9397-08002B2CF9AE}" pid="3" name="LastSaved">
    <vt:filetime>2015-03-19T00:00:00Z</vt:filetime>
  </property>
</Properties>
</file>