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76" r:id="rId1"/>
  </p:sldMasterIdLst>
  <p:sldIdLst>
    <p:sldId id="258" r:id="rId2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D7304-5F51-498B-A121-7315C727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0CF441-6F4E-4AA5-BAD0-A3F29C797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CB040-93F1-47BF-9E56-98DD93BE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B24C3-296F-4B51-82A0-5C0D686E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BC3B6C-E8C5-428F-8B4B-85D82169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667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E6017-E16F-42D0-8B83-4DC5C0FEB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753F4-1835-49D3-B4F9-BCBAEDD29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CBC9A4-B58F-4533-A77D-808FBF9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1C05F-8665-4AD9-93BA-1C8ECB78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BC4E2-2805-4522-8A70-F1309FCD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3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93BDC4-1406-4195-8E0E-715399A66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F47FBD-FF08-466D-AB1E-3182BCFB0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3B5AA2-2053-4416-AF15-18F74C78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3F324-AB5D-4E01-87DE-B52CB837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7DF369-AB93-4C4E-A6FC-1D11A395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532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1AAD3-9B91-480F-8E05-A7F22742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C05E05-AABD-4B04-8FA5-48BCC3C2A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6E4148-7E3D-4300-9B21-4036879F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FE615C-E56A-4E4F-8CBF-67DF475B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EA0822-6763-4CD8-9DF8-666D1F5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681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1C01-82C8-4F31-9323-EDEFBCE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399D7E-8768-4D1D-94EA-02EC1C1CB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78D92-047E-4867-80CB-92680875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F25E8-D994-4EB2-90E6-7D6A2EC1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5F4412-7E24-437A-A3BB-D2B7B048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457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5559F-9785-424B-B942-E8B67959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07167-7BEE-40E3-9D29-F06E5E48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CB4CA0-3A0A-4498-A88B-2820304A3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C5D8DC-B42C-4DA9-A343-3A985F76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0B0E7D-4FA5-4B58-A81E-D508962B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398727-FA07-4072-A25C-725E3165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185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75C46-E267-4543-91B3-5EA2900D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D9997F-1B3A-41C9-B166-690691C49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2BFB25-3443-4D0C-897B-50C496B12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B932DA-AC97-4E44-8178-4EF6C3B68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BA1933-35B8-43CB-80FC-6DC2A8D44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7E2F76-823D-4A61-8747-B060DAA3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E42204-5D18-44A6-9C29-FB193D0E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9DEB65-6599-48A3-8E9A-8F4FF9B5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43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6EA79-6A96-4A7A-99FC-236746A4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F7D5EA-F0EF-4951-832C-6D3DBCF3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0C0457-C64A-46CC-A088-6D479809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74EBCF-C827-4278-A3E4-F559F6C6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951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2A1D9B-F6E6-4673-B91D-6CEA56E7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A91D15-AF05-47E2-9BD5-F13540F5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735AF1-361A-454B-86FC-DD420210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060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331C5-A90C-44A6-818A-7A5A78BF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FF6BCA-8A1F-4EF4-8B61-4CB36C7D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EE4281-EBDA-4B52-B239-211B9DCB9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EBEF5E-AB18-4559-BFBB-D6F0A2C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BA2CF2-6120-4C8D-9657-D93D4118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F6C41B-471B-4A65-9352-0A4552C2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821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DA359-1E31-4A7D-94AA-9316F9FA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EAFE9A-1DB9-4687-A0E9-3FE8E570C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6A8DF0-9193-4C6A-B5F7-93AF12A6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23E368-ED67-48C9-856F-95B5B456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101F58-26C3-447D-8BE6-B3373F0A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96726D-CA31-4BAB-B086-403190BF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016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B3091A-5086-4FDF-AA7A-47E2E01A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66F199-211E-4FFB-9B87-46C52BE8D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3BD570-9036-48C8-925F-63C26740B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08E59-91D4-490E-B138-DDE35D342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5E902A-B808-43F9-9C94-14AA8873C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746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676400" y="990600"/>
            <a:ext cx="9220200" cy="2292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s-ES" sz="2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s-ES" sz="2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v"/>
            </a:pPr>
            <a:endParaRPr lang="es-ES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v"/>
            </a:pPr>
            <a:endParaRPr lang="es-ES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s-ES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0070C0"/>
                </a:solidFill>
                <a:latin typeface="Calibri"/>
                <a:cs typeface="Calibri"/>
              </a:rPr>
              <a:t>                                                                                           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EC5C6E3-0286-4A02-8D4D-6D94EDA83619}"/>
              </a:ext>
            </a:extLst>
          </p:cNvPr>
          <p:cNvSpPr txBox="1"/>
          <p:nvPr/>
        </p:nvSpPr>
        <p:spPr>
          <a:xfrm>
            <a:off x="2556933" y="81469"/>
            <a:ext cx="6629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spc="-25" dirty="0">
                <a:solidFill>
                  <a:srgbClr val="00B0F0"/>
                </a:solidFill>
              </a:rPr>
              <a:t>UNIDAD</a:t>
            </a:r>
            <a:r>
              <a:rPr lang="es-ES" sz="2000" spc="-114" dirty="0">
                <a:solidFill>
                  <a:srgbClr val="00B0F0"/>
                </a:solidFill>
              </a:rPr>
              <a:t> </a:t>
            </a:r>
            <a:r>
              <a:rPr lang="es-ES" sz="2000" spc="-5" dirty="0">
                <a:solidFill>
                  <a:srgbClr val="00B0F0"/>
                </a:solidFill>
              </a:rPr>
              <a:t>DE</a:t>
            </a:r>
            <a:r>
              <a:rPr lang="es-ES" sz="2000" spc="-40" dirty="0">
                <a:solidFill>
                  <a:srgbClr val="00B0F0"/>
                </a:solidFill>
              </a:rPr>
              <a:t> </a:t>
            </a:r>
            <a:r>
              <a:rPr lang="es-ES" sz="2000" spc="-30" dirty="0">
                <a:solidFill>
                  <a:srgbClr val="00B0F0"/>
                </a:solidFill>
              </a:rPr>
              <a:t>GESTIÓN</a:t>
            </a:r>
            <a:r>
              <a:rPr lang="es-ES" sz="2000" spc="-120" dirty="0">
                <a:solidFill>
                  <a:srgbClr val="00B0F0"/>
                </a:solidFill>
              </a:rPr>
              <a:t> </a:t>
            </a:r>
            <a:r>
              <a:rPr lang="es-ES" sz="2000" spc="-65" dirty="0">
                <a:solidFill>
                  <a:srgbClr val="00B0F0"/>
                </a:solidFill>
              </a:rPr>
              <a:t>EDUCATIVA</a:t>
            </a:r>
            <a:r>
              <a:rPr lang="es-ES" sz="2000" spc="-90" dirty="0">
                <a:solidFill>
                  <a:srgbClr val="00B0F0"/>
                </a:solidFill>
              </a:rPr>
              <a:t> </a:t>
            </a:r>
            <a:r>
              <a:rPr lang="es-ES" sz="2000" spc="-35" dirty="0">
                <a:solidFill>
                  <a:srgbClr val="00B0F0"/>
                </a:solidFill>
              </a:rPr>
              <a:t>LOCAL</a:t>
            </a:r>
            <a:r>
              <a:rPr lang="es-ES" sz="2000" spc="-110" dirty="0">
                <a:solidFill>
                  <a:srgbClr val="00B0F0"/>
                </a:solidFill>
              </a:rPr>
              <a:t> </a:t>
            </a:r>
            <a:r>
              <a:rPr lang="es-ES" sz="2000" spc="-35" dirty="0">
                <a:solidFill>
                  <a:srgbClr val="00B0F0"/>
                </a:solidFill>
              </a:rPr>
              <a:t>CHUCUITO</a:t>
            </a:r>
            <a:r>
              <a:rPr lang="es-ES" sz="2000" spc="-95" dirty="0">
                <a:solidFill>
                  <a:srgbClr val="00B0F0"/>
                </a:solidFill>
              </a:rPr>
              <a:t> </a:t>
            </a:r>
            <a:r>
              <a:rPr lang="es-ES" sz="2000" spc="-5" dirty="0">
                <a:solidFill>
                  <a:srgbClr val="00B0F0"/>
                </a:solidFill>
              </a:rPr>
              <a:t>JULI </a:t>
            </a:r>
            <a:r>
              <a:rPr lang="es-ES" sz="2000" spc="-705" dirty="0">
                <a:solidFill>
                  <a:srgbClr val="00B0F0"/>
                </a:solidFill>
              </a:rPr>
              <a:t> </a:t>
            </a:r>
            <a:br>
              <a:rPr lang="es-ES" sz="2000" spc="-705" dirty="0">
                <a:solidFill>
                  <a:srgbClr val="00B0F0"/>
                </a:solidFill>
              </a:rPr>
            </a:br>
            <a:r>
              <a:rPr lang="es-ES" sz="2000" spc="-20" dirty="0">
                <a:solidFill>
                  <a:srgbClr val="00B0F0"/>
                </a:solidFill>
              </a:rPr>
              <a:t>ÁREA</a:t>
            </a:r>
            <a:r>
              <a:rPr lang="es-ES" sz="2000" spc="-105" dirty="0">
                <a:solidFill>
                  <a:srgbClr val="00B0F0"/>
                </a:solidFill>
              </a:rPr>
              <a:t> </a:t>
            </a:r>
            <a:r>
              <a:rPr lang="es-ES" sz="2000" spc="-5" dirty="0">
                <a:solidFill>
                  <a:srgbClr val="00B0F0"/>
                </a:solidFill>
              </a:rPr>
              <a:t>DE</a:t>
            </a:r>
            <a:r>
              <a:rPr lang="es-ES" sz="2000" spc="-55" dirty="0">
                <a:solidFill>
                  <a:srgbClr val="00B0F0"/>
                </a:solidFill>
              </a:rPr>
              <a:t> </a:t>
            </a:r>
            <a:r>
              <a:rPr lang="es-ES" sz="2000" spc="-25" dirty="0">
                <a:solidFill>
                  <a:srgbClr val="00B0F0"/>
                </a:solidFill>
              </a:rPr>
              <a:t>GESTIÓN</a:t>
            </a:r>
            <a:r>
              <a:rPr lang="es-ES" sz="2000" spc="-125" dirty="0">
                <a:solidFill>
                  <a:srgbClr val="00B0F0"/>
                </a:solidFill>
              </a:rPr>
              <a:t> </a:t>
            </a:r>
            <a:r>
              <a:rPr lang="es-ES" sz="2000" spc="-25" dirty="0">
                <a:solidFill>
                  <a:srgbClr val="00B0F0"/>
                </a:solidFill>
              </a:rPr>
              <a:t>PEDAGÓGICA</a:t>
            </a:r>
          </a:p>
          <a:p>
            <a:pPr algn="ctr"/>
            <a:r>
              <a:rPr lang="es-ES" sz="2000" spc="-25" dirty="0">
                <a:solidFill>
                  <a:srgbClr val="00B0F0"/>
                </a:solidFill>
              </a:rPr>
              <a:t>ARTE Y CULTURA</a:t>
            </a:r>
            <a:endParaRPr lang="es-PE" sz="2000" dirty="0">
              <a:solidFill>
                <a:srgbClr val="00B0F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3795269-AB48-46AE-8B7F-8CA126886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2590800"/>
            <a:ext cx="2724150" cy="16764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913E7E9D-C3FD-4A4D-9BB4-7A8AF946AE5A}"/>
              </a:ext>
            </a:extLst>
          </p:cNvPr>
          <p:cNvGrpSpPr>
            <a:grpSpLocks/>
          </p:cNvGrpSpPr>
          <p:nvPr/>
        </p:nvGrpSpPr>
        <p:grpSpPr bwMode="auto">
          <a:xfrm>
            <a:off x="371674" y="214791"/>
            <a:ext cx="2032859" cy="1233010"/>
            <a:chOff x="0" y="0"/>
            <a:chExt cx="1725" cy="1777"/>
          </a:xfrm>
        </p:grpSpPr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9A41F3EE-B856-4F67-8638-C64139F82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20"/>
              <a:ext cx="1725" cy="5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/>
            <a:p>
              <a:pPr algn="ctr"/>
              <a:r>
                <a:rPr lang="es-PE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UGEL CHUCUITO  -JULI</a:t>
              </a:r>
              <a:endParaRPr lang="es-P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1" name="4 Imagen">
              <a:extLst>
                <a:ext uri="{FF2B5EF4-FFF2-40B4-BE49-F238E27FC236}">
                  <a16:creationId xmlns:a16="http://schemas.microsoft.com/office/drawing/2014/main" id="{C54135C5-2D3E-48FA-B6F0-ACE7429C22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" y="0"/>
              <a:ext cx="1050" cy="1260"/>
            </a:xfrm>
            <a:prstGeom prst="rect">
              <a:avLst/>
            </a:prstGeom>
            <a:noFill/>
          </p:spPr>
        </p:pic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68A64E94-63B5-4642-B283-C1FCAC02B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" y="0"/>
            <a:ext cx="12192000" cy="690656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B7B51DF-B3CC-4D3E-B8AD-0F301429C1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70" y="3917929"/>
            <a:ext cx="2761513" cy="3090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4654EE9-2AA8-41FD-93F7-DFBAE4DEB8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3798"/>
            <a:ext cx="2893086" cy="1717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4 Imagen">
            <a:extLst>
              <a:ext uri="{FF2B5EF4-FFF2-40B4-BE49-F238E27FC236}">
                <a16:creationId xmlns:a16="http://schemas.microsoft.com/office/drawing/2014/main" id="{C6EAFE49-2DE5-41A8-8DBD-4C0AD618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8339" y="2199923"/>
            <a:ext cx="3429000" cy="2818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0D7835C4-CBAA-4F82-8B36-1A86AAFF8CB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"/>
          <a:stretch/>
        </p:blipFill>
        <p:spPr>
          <a:xfrm>
            <a:off x="64228" y="101122"/>
            <a:ext cx="3058489" cy="1610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994616A-47F3-48F3-8341-D3CACC2534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82" y="-48070"/>
            <a:ext cx="1447800" cy="1317383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3DB16067-A01F-488A-8553-216DF74D5C5D}"/>
              </a:ext>
            </a:extLst>
          </p:cNvPr>
          <p:cNvSpPr txBox="1">
            <a:spLocks/>
          </p:cNvSpPr>
          <p:nvPr/>
        </p:nvSpPr>
        <p:spPr>
          <a:xfrm>
            <a:off x="56850" y="5479616"/>
            <a:ext cx="11632319" cy="14769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20000"/>
              </a:lnSpc>
            </a:pPr>
            <a:endParaRPr lang="es-PE" sz="1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8EA8CFB-E112-443F-AECC-8801C14CC1EB}"/>
              </a:ext>
            </a:extLst>
          </p:cNvPr>
          <p:cNvSpPr txBox="1"/>
          <p:nvPr/>
        </p:nvSpPr>
        <p:spPr>
          <a:xfrm>
            <a:off x="2811388" y="4818743"/>
            <a:ext cx="6733382" cy="2095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UGEL CHUCUITO – JULI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JUEGOS FLORALES ESCOLARES NACIONALES 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PROVINCIAL – PRESENCIAL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26 AL 29 DE SETIEMBRE</a:t>
            </a:r>
            <a:endParaRPr lang="es-PE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9376D1A-2054-47C0-9068-9B17BB75661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67723" y="1179588"/>
            <a:ext cx="3058489" cy="25896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41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39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GESTIÓN EDUCATIVA LOCAL CHUCUITO JULI  ÁREA DE GESTIÓN PEDAGÓGICA</dc:title>
  <cp:lastModifiedBy>Usuario</cp:lastModifiedBy>
  <cp:revision>37</cp:revision>
  <dcterms:created xsi:type="dcterms:W3CDTF">2023-03-28T17:01:10Z</dcterms:created>
  <dcterms:modified xsi:type="dcterms:W3CDTF">2023-09-23T12:32:40Z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2023-03-28T00:00:00Z</vt:filetime>
  </property>
</Properties>
</file>