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3"/>
    <a:srgbClr val="00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9B47E-EA53-45E6-9BE2-9EF3D3AAC737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ED201-50F6-472F-A449-6DA589B8192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0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E9978-68E4-D5EB-0985-2D1FFFE9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71B3E-6F2C-DF60-B05C-9C7BBA83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2330D-5A0E-95CF-06D0-14FB698E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/>
          <a:stretch/>
        </p:blipFill>
        <p:spPr>
          <a:xfrm>
            <a:off x="-79664" y="-14514"/>
            <a:ext cx="12271664" cy="68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11082-1293-6E78-4258-2E1E552C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9614EC-718F-2239-2B29-F79A8B5A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52A7CC-5CD4-01D8-7C17-49A81F41A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52DEAF-E076-4EC8-154B-238944FC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738B2-E94F-BE75-572C-6CFF578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9C8B16-FC43-130C-38E5-AE545C2C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64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09C36-D794-11F5-4C9B-E3F96309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722C24-B0B9-D52D-2237-AC0EE725A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A2DC8-6A50-BD7D-8BFC-F3CA0333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5C3BC8-9592-114D-9D5E-FEDD6A8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032B6-239E-70FF-9736-FC9C30C3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C13EF2-BD8A-ECB1-0426-301918E99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D26283-D25A-7FEF-FED6-08A0F3AFE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9C3DA-D135-6C0E-0215-2C4517C8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D1DE5-7C1D-1872-B413-1B9DEEB6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CE0CEC-D8E3-ECEF-2967-71E78287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9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520E8-6BC7-9C68-8213-FF5CFB85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52EEE0-351C-7216-9775-8937EEE4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4866F9-DCBB-B301-5026-5796C9C2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C4A333-7278-7001-EDC1-D2F7B757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3" y="-44826"/>
            <a:ext cx="12355345" cy="69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9F2E5-E0CA-628A-5F09-7F9ED05C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C1A53-B47D-7335-3CB5-75275CDC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656B0-AE48-0E1C-FFE2-E73522CF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83D48-DCF6-1013-ED83-440CB547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318CFE-DDAF-B172-7685-BB39FE96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379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88E3E-2279-AAC5-9011-6560A5F9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202839-7432-27C6-DB70-51A99102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4D61E-336D-D8FE-D2DF-2A98942E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F017A-BD3F-4502-DB97-2F81AD1B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829BE-7A76-BEB2-7A9D-6CA0088F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738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D1DCB-31B8-808F-C911-EEDA1687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118ECA-AD24-6F97-0438-64508F67E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B74F82-2BC8-636C-BC49-12BED7FBB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FC065-1A1B-8060-058D-5EF01326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F59AB5-5F72-F139-1009-0179336B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30ADA8-3A6B-6674-1B8D-8B2AF866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786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A6B22-5AB7-9953-A5A1-B5E0F33D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14455-32A5-E5BC-7E21-484178898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5800F6-2B5E-C660-45DF-2237A453F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F47D35-4A46-A891-37AE-36956CB05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0D3E0-588D-7651-C176-DE9C3FDB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0ED5DA-BFE0-2A4B-6C8D-8171E81D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A7B0F5-0169-DF4B-6885-6C6A1399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71AA8C-126C-9FCD-18D6-99749650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677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C5A78-91C4-F928-5094-44FCE82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9A2A1F-DC28-FCAF-2009-C797406D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FF8472-137E-1B5E-BB9D-839F0852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5F1F0D-03C1-6289-F3D7-7F83CC2B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264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140FBE-D645-48F2-32D8-A196AA95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3D7984-EBC0-8A8A-33DF-12CAE03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FF6D51-9E66-33F7-D7D1-2A744482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053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E61F9-5660-DC20-ADFB-31EA253E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423746-8B4E-2F72-C843-44A6833C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DF7029-6F7D-FCC2-1927-D9151D06B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5D701E-A575-9BC8-2452-87052606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54695E-4EB5-93C9-5924-3635D091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EC565-0500-1AB8-3447-E91AF5CA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50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CCA7A-6BD2-0EB3-0AB6-C4FD8CFEF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8506-9C85-4829-B8E9-A22BAB8995E5}" type="datetimeFigureOut">
              <a:rPr lang="es-ES" smtClean="0"/>
              <a:t>29/06/2024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58FD0-8F56-7EE0-4923-9E0099037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6CBFB-E9DB-DDBB-2941-0281555C3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CCC0-CEBE-458B-971D-5DB334E5C8CF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2" y="-26687"/>
            <a:ext cx="12251078" cy="69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A9D13A4-041A-E24D-44DA-EE674A5A57F7}"/>
              </a:ext>
            </a:extLst>
          </p:cNvPr>
          <p:cNvSpPr/>
          <p:nvPr/>
        </p:nvSpPr>
        <p:spPr>
          <a:xfrm>
            <a:off x="-43954" y="-1"/>
            <a:ext cx="8194349" cy="63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IV CONCURSO VIRTUAL  DE DECLAMACIÓN DE POESÍAS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CD99BC1-5B2B-5F19-D9AB-6C2411D34F6F}"/>
              </a:ext>
            </a:extLst>
          </p:cNvPr>
          <p:cNvSpPr/>
          <p:nvPr/>
        </p:nvSpPr>
        <p:spPr>
          <a:xfrm>
            <a:off x="-70766" y="2665493"/>
            <a:ext cx="56795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4600A1-BE3E-4A21-A0B8-22303AF45C08}"/>
              </a:ext>
            </a:extLst>
          </p:cNvPr>
          <p:cNvSpPr/>
          <p:nvPr/>
        </p:nvSpPr>
        <p:spPr>
          <a:xfrm>
            <a:off x="-63267" y="628638"/>
            <a:ext cx="8190771" cy="3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“WAWANAKANA  ARUPA”</a:t>
            </a:r>
            <a:endParaRPr lang="es-PE" sz="24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44E6022-4BFB-47C9-94B5-D137E90F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70" y="-1"/>
            <a:ext cx="1881930" cy="213080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15506F2-4692-4AAD-92D9-40C33EC1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780" y="-31390"/>
            <a:ext cx="2171290" cy="26378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08F03F-760D-47D6-B95B-DF8038D07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268" y="2093069"/>
            <a:ext cx="1886694" cy="26378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D20D73E-3D9E-4D74-93C0-A44B841F4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965" y="2638319"/>
            <a:ext cx="2171290" cy="309975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7F9B1F4-06FE-4BED-B09E-B66C46351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7639" y="4727196"/>
            <a:ext cx="1834362" cy="20143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A248BF-56CA-EAD8-BC89-1D952666A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8471" y="1010874"/>
            <a:ext cx="8205975" cy="47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1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17D082B-D3EA-4E71-7E11-57D0E2B55E25}"/>
              </a:ext>
            </a:extLst>
          </p:cNvPr>
          <p:cNvSpPr txBox="1"/>
          <p:nvPr/>
        </p:nvSpPr>
        <p:spPr>
          <a:xfrm>
            <a:off x="0" y="162389"/>
            <a:ext cx="1219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DE LOS GANADORES DEL CONCURSO IV CONCURSO VIRTUAL DE DECLAMACIÓN DE POESÍAS</a:t>
            </a:r>
            <a:endParaRPr lang="es-P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91280B-982C-2182-6D72-E156F621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6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9744</TotalTime>
  <Words>24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Richard Henry Argote Ticona</dc:creator>
  <cp:lastModifiedBy>ASUS</cp:lastModifiedBy>
  <cp:revision>191</cp:revision>
  <dcterms:created xsi:type="dcterms:W3CDTF">2022-05-12T21:16:06Z</dcterms:created>
  <dcterms:modified xsi:type="dcterms:W3CDTF">2024-06-30T02:09:25Z</dcterms:modified>
</cp:coreProperties>
</file>